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-64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D14ABA-2C35-0B47-BF26-5264260FB463}" type="datetimeFigureOut">
              <a:t>3/23/15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CEA615-3528-9948-94D3-33C8FCC1EDD7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0512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04DC5D-FAD5-8E49-8D5A-B1982B6A5797}" type="datetimeFigureOut">
              <a:t>3/23/15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64C2E1-03DC-0B46-AF52-DF15D73D7536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6500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5630F-2D36-A44B-9860-DE1E4CD95AED}" type="datetime1">
              <a:t>3/23/15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3B175-9495-D941-B8E5-E182E8A07CAC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449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DD38A-9C18-5542-9D43-75F4D12953F7}" type="datetime1">
              <a:t>3/23/15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3B175-9495-D941-B8E5-E182E8A07CAC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2732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9880-3A8F-5241-88CF-9EB7A00A1F3D}" type="datetime1">
              <a:t>3/23/15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3B175-9495-D941-B8E5-E182E8A07CAC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366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EA16D-15F6-9348-8782-CE182700C6E4}" type="datetime1">
              <a:t>3/23/15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3B175-9495-D941-B8E5-E182E8A07CAC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170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EB962-4CA7-8D4A-A8BD-4DD280FF33B4}" type="datetime1">
              <a:t>3/23/15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3B175-9495-D941-B8E5-E182E8A07CAC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938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586F2-A394-E444-8683-66363C9F8557}" type="datetime1">
              <a:t>3/23/15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3B175-9495-D941-B8E5-E182E8A07CAC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380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A4469-FA3E-2541-B1A8-ECEE07530F4E}" type="datetime1">
              <a:t>3/23/15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3B175-9495-D941-B8E5-E182E8A07CAC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899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BF490-3EA5-784D-918A-93EDD92E9CF3}" type="datetime1">
              <a:t>3/23/15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3B175-9495-D941-B8E5-E182E8A07CAC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62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D164C-EB65-204A-9CED-67691B0A9CCC}" type="datetime1">
              <a:t>3/23/15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3B175-9495-D941-B8E5-E182E8A07CAC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062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937F4-34CF-7148-8124-489A4B5BEE6D}" type="datetime1">
              <a:t>3/23/15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3B175-9495-D941-B8E5-E182E8A07CAC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762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10F18-9D3A-AF41-BAB4-3E6799FDF377}" type="datetime1">
              <a:t>3/23/15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3B175-9495-D941-B8E5-E182E8A07CAC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214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77584"/>
            <a:ext cx="8229600" cy="5748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3C9A9E-ACF1-0C46-B67F-66332388A132}" type="datetime1">
              <a:t>3/23/15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3B175-9495-D941-B8E5-E182E8A07CAC}" type="slidenum"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063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inyurl.com/ucsb-data-curation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Cyberinfrastructure for</a:t>
            </a:r>
            <a:br>
              <a:rPr lang="en-US" dirty="0"/>
            </a:br>
            <a:r>
              <a:rPr lang="en-US" dirty="0"/>
              <a:t>data curation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Greg Janée</a:t>
            </a:r>
          </a:p>
          <a:p>
            <a:r>
              <a:rPr lang="en-US" dirty="0"/>
              <a:t>UC Santa Barbara; CDL</a:t>
            </a:r>
          </a:p>
        </p:txBody>
      </p:sp>
    </p:spTree>
    <p:extLst>
      <p:ext uri="{BB962C8B-B14F-4D97-AF65-F5344CB8AC3E}">
        <p14:creationId xmlns:p14="http://schemas.microsoft.com/office/powerpoint/2010/main" val="2979476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curation: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management of data throughout its lifecycle,</a:t>
            </a:r>
          </a:p>
          <a:p>
            <a:pPr lvl="1"/>
            <a:r>
              <a:rPr lang="en-US" dirty="0"/>
              <a:t>such that it can be kept usable in the future,</a:t>
            </a:r>
          </a:p>
          <a:p>
            <a:pPr lvl="1"/>
            <a:r>
              <a:rPr lang="en-US" dirty="0"/>
              <a:t>affordably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3B175-9495-D941-B8E5-E182E8A07CAC}" type="slidenum"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03075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Three eras of science data</a:t>
            </a:r>
          </a:p>
          <a:p>
            <a:pPr lvl="1"/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analog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digital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online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3B175-9495-D941-B8E5-E182E8A07CAC}" type="slidenum"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26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norms for science data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discoverable by searching</a:t>
            </a:r>
          </a:p>
          <a:p>
            <a:pPr lvl="1"/>
            <a:r>
              <a:rPr lang="en-US" dirty="0"/>
              <a:t>available: at any time, immediately, in the future</a:t>
            </a:r>
          </a:p>
          <a:p>
            <a:pPr lvl="1"/>
            <a:r>
              <a:rPr lang="en-US" dirty="0"/>
              <a:t>usable</a:t>
            </a:r>
          </a:p>
          <a:p>
            <a:pPr lvl="1"/>
            <a:r>
              <a:rPr lang="en-US" dirty="0"/>
              <a:t>persistently identified and citable</a:t>
            </a:r>
          </a:p>
          <a:p>
            <a:pPr lvl="1"/>
            <a:r>
              <a:rPr lang="en-US" dirty="0"/>
              <a:t>supportive of replication (versioned)</a:t>
            </a:r>
          </a:p>
          <a:p>
            <a:pPr lvl="1"/>
            <a:r>
              <a:rPr lang="en-US" dirty="0"/>
              <a:t>meta-information: reviews, uses, provenance</a:t>
            </a:r>
          </a:p>
          <a:p>
            <a:pPr lvl="1"/>
            <a:r>
              <a:rPr lang="en-US" dirty="0"/>
              <a:t>linked to and within scholarly literature</a:t>
            </a:r>
          </a:p>
          <a:p>
            <a:pPr lvl="1"/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Who’s going to do all this?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3B175-9495-D941-B8E5-E182E8A07CAC}" type="slidenum"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9724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curation research at UCSB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survey, faculty interviews, case studies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great interest (1/3 response to survey)</a:t>
            </a:r>
          </a:p>
          <a:p>
            <a:pPr lvl="1"/>
            <a:r>
              <a:rPr lang="en-US" dirty="0"/>
              <a:t>broad applicability (90% of departments)</a:t>
            </a:r>
          </a:p>
          <a:p>
            <a:pPr lvl="1"/>
            <a:r>
              <a:rPr lang="en-US" dirty="0"/>
              <a:t>curation mandated (50%)</a:t>
            </a:r>
          </a:p>
          <a:p>
            <a:pPr lvl="1"/>
            <a:r>
              <a:rPr lang="en-US" dirty="0"/>
              <a:t>researchers personally responsible for data (90%)</a:t>
            </a:r>
          </a:p>
          <a:p>
            <a:pPr lvl="1"/>
            <a:endParaRPr lang="en-US" dirty="0"/>
          </a:p>
          <a:p>
            <a:pPr lvl="1"/>
            <a:r>
              <a:rPr lang="en-US" dirty="0">
                <a:hlinkClick r:id="rId2"/>
              </a:rPr>
              <a:t>http://tinyurl.com/ucsb-data-curation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3B175-9495-D941-B8E5-E182E8A07CAC}" type="slidenum"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949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But...</a:t>
            </a:r>
          </a:p>
          <a:p>
            <a:pPr lvl="1"/>
            <a:r>
              <a:rPr lang="en-US" dirty="0"/>
              <a:t>requested help with every aspect of curation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researcher motivations not aligned with curation</a:t>
            </a:r>
          </a:p>
          <a:p>
            <a:pPr lvl="1"/>
            <a:endParaRPr lang="en-US" dirty="0"/>
          </a:p>
          <a:p>
            <a:r>
              <a:rPr lang="en-US" dirty="0"/>
              <a:t>Prototypical researcher:</a:t>
            </a:r>
          </a:p>
          <a:p>
            <a:pPr lvl="1"/>
            <a:r>
              <a:rPr lang="en-US" dirty="0"/>
              <a:t>focused on research area</a:t>
            </a:r>
          </a:p>
          <a:p>
            <a:pPr lvl="1"/>
            <a:r>
              <a:rPr lang="en-US" dirty="0"/>
              <a:t>resourceful in utilizing new tools, techniques</a:t>
            </a:r>
          </a:p>
          <a:p>
            <a:pPr lvl="1"/>
            <a:r>
              <a:rPr lang="en-US" dirty="0"/>
              <a:t>not knowledgeable of curatorial aspects of tools</a:t>
            </a:r>
          </a:p>
          <a:p>
            <a:pPr lvl="1"/>
            <a:r>
              <a:rPr lang="en-US" dirty="0"/>
              <a:t>not expert in data management</a:t>
            </a:r>
          </a:p>
          <a:p>
            <a:pPr lvl="1"/>
            <a:r>
              <a:rPr lang="en-US" dirty="0"/>
              <a:t>time- and resource-constrained</a:t>
            </a:r>
          </a:p>
          <a:p>
            <a:pPr lvl="1"/>
            <a:r>
              <a:rPr lang="en-US" dirty="0"/>
              <a:t>views data management as important but secondary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3B175-9495-D941-B8E5-E182E8A07CAC}" type="slidenum"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106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about libraries?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cultural heritage institutions</a:t>
            </a:r>
          </a:p>
          <a:p>
            <a:pPr lvl="1"/>
            <a:r>
              <a:rPr lang="en-US" dirty="0"/>
              <a:t>curation expertise</a:t>
            </a:r>
          </a:p>
          <a:p>
            <a:pPr lvl="1"/>
            <a:r>
              <a:rPr lang="en-US" dirty="0"/>
              <a:t>metadata, cataloging, search expertise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missing: experience working with data earlier in the lifecycle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3B175-9495-D941-B8E5-E182E8A07CAC}" type="slidenum"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43736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Cyberinfrastructure for data curation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Services</a:t>
            </a:r>
          </a:p>
          <a:p>
            <a:pPr lvl="2"/>
            <a:r>
              <a:rPr lang="en-US" dirty="0"/>
              <a:t>generic (figshare), discipline-specific (GenBank)</a:t>
            </a:r>
          </a:p>
          <a:p>
            <a:pPr lvl="2"/>
            <a:r>
              <a:rPr lang="en-US" dirty="0"/>
              <a:t>systemwide (CDL)</a:t>
            </a:r>
          </a:p>
          <a:p>
            <a:pPr lvl="2"/>
            <a:r>
              <a:rPr lang="en-US" dirty="0"/>
              <a:t>campus (institutional repositories)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Libraries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awareness, identification of curation issues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navigation of service space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education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assistance with projects</a:t>
            </a:r>
          </a:p>
          <a:p>
            <a:pPr lvl="2"/>
            <a:r>
              <a:rPr lang="en-US" dirty="0">
                <a:solidFill>
                  <a:srgbClr val="FF0000"/>
                </a:solidFill>
              </a:rPr>
              <a:t>relationships with researchers</a:t>
            </a:r>
          </a:p>
          <a:p>
            <a:pPr lvl="1"/>
            <a:r>
              <a:rPr lang="en-US" dirty="0"/>
              <a:t>Researchers</a:t>
            </a:r>
          </a:p>
          <a:p>
            <a:pPr lvl="2"/>
            <a:r>
              <a:rPr lang="en-US" dirty="0"/>
              <a:t>motivations unchanged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3B175-9495-D941-B8E5-E182E8A07CAC}" type="slidenum"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6645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281</Words>
  <Application>Microsoft Macintosh PowerPoint</Application>
  <PresentationFormat>On-screen Show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Cyberinfrastructure for data curation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California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 Janée</dc:creator>
  <cp:lastModifiedBy>Greg Janée</cp:lastModifiedBy>
  <cp:revision>32</cp:revision>
  <dcterms:created xsi:type="dcterms:W3CDTF">2015-03-23T01:07:52Z</dcterms:created>
  <dcterms:modified xsi:type="dcterms:W3CDTF">2015-03-23T14:38:01Z</dcterms:modified>
</cp:coreProperties>
</file>