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143" autoAdjust="0"/>
  </p:normalViewPr>
  <p:slideViewPr>
    <p:cSldViewPr snapToGrid="0" snapToObjects="1">
      <p:cViewPr varScale="1">
        <p:scale>
          <a:sx n="112" d="100"/>
          <a:sy n="112" d="100"/>
        </p:scale>
        <p:origin x="-5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6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3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8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5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8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2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4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5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6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9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09577-5B9E-064E-AB47-AF6975EF7702}" type="datetimeFigureOut">
              <a:t>4/1/16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F7E34-DF3B-4D42-B15E-D8927C2E1470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7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i="1" kern="1200">
          <a:solidFill>
            <a:schemeClr val="accent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0208"/>
            <a:ext cx="8229600" cy="578595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EZID identifier model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identifier string</a:t>
            </a:r>
          </a:p>
          <a:p>
            <a:pPr lvl="2"/>
            <a:r>
              <a:rPr lang="en-US" dirty="0"/>
              <a:t>ARK, DOI, UUID</a:t>
            </a:r>
          </a:p>
          <a:p>
            <a:pPr lvl="1"/>
            <a:r>
              <a:rPr lang="en-US" dirty="0"/>
              <a:t>owner</a:t>
            </a:r>
          </a:p>
          <a:p>
            <a:pPr lvl="2"/>
            <a:r>
              <a:rPr lang="en-US" dirty="0"/>
              <a:t>multiple levels of contact info; relationships</a:t>
            </a:r>
          </a:p>
          <a:p>
            <a:pPr lvl="1"/>
            <a:r>
              <a:rPr lang="en-US" dirty="0"/>
              <a:t>target URL (optional)</a:t>
            </a:r>
          </a:p>
          <a:p>
            <a:pPr lvl="1"/>
            <a:r>
              <a:rPr lang="en-US" dirty="0"/>
              <a:t>citation metadata</a:t>
            </a:r>
          </a:p>
          <a:p>
            <a:pPr lvl="2"/>
            <a:r>
              <a:rPr lang="en-US" dirty="0"/>
              <a:t>unrestricted</a:t>
            </a:r>
          </a:p>
          <a:p>
            <a:pPr lvl="2"/>
            <a:r>
              <a:rPr lang="en-US" dirty="0"/>
              <a:t>Dublin Kernel, Dublin Core, DataCite, CrossRef</a:t>
            </a:r>
          </a:p>
          <a:p>
            <a:pPr lvl="2"/>
            <a:r>
              <a:rPr lang="en-US" dirty="0"/>
              <a:t>orthogonal to identifier type</a:t>
            </a:r>
            <a:endParaRPr lang="en-US" dirty="0"/>
          </a:p>
          <a:p>
            <a:pPr lvl="1"/>
            <a:r>
              <a:rPr lang="en-US" dirty="0"/>
              <a:t>visibility/control flags</a:t>
            </a:r>
          </a:p>
          <a:p>
            <a:pPr lvl="2"/>
            <a:r>
              <a:rPr lang="en-US" dirty="0"/>
              <a:t>reserved, public, exported, ...</a:t>
            </a:r>
          </a:p>
          <a:p>
            <a:pPr lvl="2"/>
            <a:endParaRPr lang="en-US" dirty="0"/>
          </a:p>
          <a:p>
            <a:r>
              <a:rPr lang="en-US" dirty="0"/>
              <a:t>Identifiers stand alone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8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8248"/>
            <a:ext cx="8229600" cy="571791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So, what does EZID actually do?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enforcement, normalization of identifier syntax</a:t>
            </a:r>
          </a:p>
          <a:p>
            <a:pPr lvl="1"/>
            <a:r>
              <a:rPr lang="en-US" dirty="0"/>
              <a:t>enforcement of metadata requirements</a:t>
            </a:r>
          </a:p>
          <a:p>
            <a:pPr lvl="1"/>
            <a:r>
              <a:rPr lang="en-US" dirty="0"/>
              <a:t>metadata mapping, conversion, normalization</a:t>
            </a:r>
          </a:p>
          <a:p>
            <a:pPr lvl="2"/>
            <a:r>
              <a:rPr lang="en-US" dirty="0"/>
              <a:t>for uniform views, satisfying requirements</a:t>
            </a:r>
          </a:p>
          <a:p>
            <a:pPr lvl="1"/>
            <a:r>
              <a:rPr lang="en-US" dirty="0"/>
              <a:t>fully integrated identifier minting</a:t>
            </a:r>
          </a:p>
          <a:p>
            <a:pPr lvl="1"/>
            <a:r>
              <a:rPr lang="en-US" dirty="0"/>
              <a:t>storage in N2T binder</a:t>
            </a:r>
          </a:p>
          <a:p>
            <a:pPr lvl="1"/>
            <a:r>
              <a:rPr lang="en-US" dirty="0"/>
              <a:t>registration with external authorities, services</a:t>
            </a:r>
          </a:p>
          <a:p>
            <a:pPr lvl="2"/>
            <a:r>
              <a:rPr lang="en-US" dirty="0"/>
              <a:t>Handle System, DataCite, CrossRef</a:t>
            </a:r>
          </a:p>
          <a:p>
            <a:pPr lvl="1"/>
            <a:r>
              <a:rPr lang="en-US" dirty="0"/>
              <a:t>manages identifier visibility</a:t>
            </a:r>
          </a:p>
          <a:p>
            <a:pPr lvl="1"/>
            <a:r>
              <a:rPr lang="en-US" dirty="0"/>
              <a:t>provides landing pages</a:t>
            </a:r>
          </a:p>
          <a:p>
            <a:pPr lvl="1"/>
            <a:r>
              <a:rPr lang="en-US" dirty="0"/>
              <a:t>provides ownership, management tools</a:t>
            </a:r>
          </a:p>
          <a:p>
            <a:pPr lvl="2"/>
            <a:r>
              <a:rPr lang="en-US" dirty="0"/>
              <a:t>full API, UI</a:t>
            </a:r>
          </a:p>
          <a:p>
            <a:pPr lvl="2"/>
            <a:r>
              <a:rPr lang="en-US" dirty="0"/>
              <a:t>change owners; proxy owners</a:t>
            </a:r>
          </a:p>
          <a:p>
            <a:pPr lvl="1"/>
            <a:r>
              <a:rPr lang="en-US" dirty="0"/>
              <a:t>provides access</a:t>
            </a:r>
          </a:p>
          <a:p>
            <a:pPr lvl="2"/>
            <a:r>
              <a:rPr lang="en-US" dirty="0"/>
              <a:t>OAI-PMH, bulk download, (search)</a:t>
            </a:r>
          </a:p>
          <a:p>
            <a:pPr lvl="1"/>
            <a:r>
              <a:rPr lang="en-US" dirty="0"/>
              <a:t>statistics</a:t>
            </a:r>
          </a:p>
          <a:p>
            <a:pPr lvl="1"/>
            <a:r>
              <a:rPr lang="en-US" dirty="0"/>
              <a:t>(link checking)</a:t>
            </a:r>
          </a:p>
        </p:txBody>
      </p:sp>
    </p:spTree>
    <p:extLst>
      <p:ext uri="{BB962C8B-B14F-4D97-AF65-F5344CB8AC3E}">
        <p14:creationId xmlns:p14="http://schemas.microsoft.com/office/powerpoint/2010/main" val="275764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5568"/>
            <a:ext cx="8229600" cy="57405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Adding user, namespace:</a:t>
            </a:r>
          </a:p>
          <a:p>
            <a:pPr lvl="1"/>
            <a:r>
              <a:rPr lang="en-US" dirty="0"/>
              <a:t>semi-automated</a:t>
            </a:r>
          </a:p>
          <a:p>
            <a:pPr lvl="1"/>
            <a:endParaRPr lang="en-US" dirty="0"/>
          </a:p>
          <a:p>
            <a:r>
              <a:rPr lang="en-US" dirty="0"/>
              <a:t>Adding identifier type:</a:t>
            </a:r>
          </a:p>
          <a:p>
            <a:pPr lvl="1"/>
            <a:r>
              <a:rPr lang="en-US" dirty="0"/>
              <a:t>syntax</a:t>
            </a:r>
          </a:p>
          <a:p>
            <a:pPr lvl="1"/>
            <a:r>
              <a:rPr lang="en-US" dirty="0"/>
              <a:t>external authorities</a:t>
            </a:r>
          </a:p>
          <a:p>
            <a:pPr lvl="1"/>
            <a:r>
              <a:rPr lang="en-US" dirty="0"/>
              <a:t>associated metadata, mappings</a:t>
            </a:r>
          </a:p>
          <a:p>
            <a:pPr lvl="1"/>
            <a:endParaRPr lang="en-US" dirty="0"/>
          </a:p>
          <a:p>
            <a:r>
              <a:rPr lang="en-US" dirty="0"/>
              <a:t>Adding metadata profile:</a:t>
            </a:r>
          </a:p>
          <a:p>
            <a:pPr lvl="1"/>
            <a:r>
              <a:rPr lang="en-US" dirty="0"/>
              <a:t>mappings</a:t>
            </a:r>
          </a:p>
          <a:p>
            <a:pPr lvl="1"/>
            <a:r>
              <a:rPr lang="en-US" dirty="0"/>
              <a:t>stylesheets</a:t>
            </a:r>
          </a:p>
          <a:p>
            <a:pPr lvl="1"/>
            <a:r>
              <a:rPr lang="en-US" dirty="0"/>
              <a:t>(input/editing?)</a:t>
            </a:r>
          </a:p>
        </p:txBody>
      </p:sp>
    </p:spTree>
    <p:extLst>
      <p:ext uri="{BB962C8B-B14F-4D97-AF65-F5344CB8AC3E}">
        <p14:creationId xmlns:p14="http://schemas.microsoft.com/office/powerpoint/2010/main" val="405096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173</Words>
  <Application>Microsoft Macintosh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19</cp:revision>
  <dcterms:created xsi:type="dcterms:W3CDTF">2016-04-01T03:56:19Z</dcterms:created>
  <dcterms:modified xsi:type="dcterms:W3CDTF">2016-04-01T14:25:43Z</dcterms:modified>
</cp:coreProperties>
</file>