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1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43"/>
  </p:normalViewPr>
  <p:slideViewPr>
    <p:cSldViewPr snapToGrid="0" snapToObjects="1">
      <p:cViewPr varScale="1">
        <p:scale>
          <a:sx n="118" d="100"/>
          <a:sy n="118" d="100"/>
        </p:scale>
        <p:origin x="20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194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45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760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23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00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82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90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342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7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245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9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4C260-F658-E547-A290-9DDD2E15A65E}" type="datetimeFigureOut">
              <a:rPr lang="en-US"/>
              <a:t>10/31/17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98795-1660-0846-9C14-CF2B29DFECEE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72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Collective Project Kickoff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074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Proposal recap— why, what, how, when</a:t>
            </a:r>
          </a:p>
          <a:p>
            <a:r>
              <a:rPr lang="en-US" dirty="0"/>
              <a:t>Why this approach?</a:t>
            </a:r>
          </a:p>
          <a:p>
            <a:r>
              <a:rPr lang="en-US" dirty="0"/>
              <a:t>Platform evaluation; the role of Dash</a:t>
            </a:r>
          </a:p>
          <a:p>
            <a:r>
              <a:rPr lang="en-US" dirty="0"/>
              <a:t>Storage procurement</a:t>
            </a:r>
          </a:p>
          <a:p>
            <a:r>
              <a:rPr lang="en-US" dirty="0"/>
              <a:t>Discussion topics</a:t>
            </a:r>
          </a:p>
        </p:txBody>
      </p:sp>
    </p:spTree>
    <p:extLst>
      <p:ext uri="{BB962C8B-B14F-4D97-AF65-F5344CB8AC3E}">
        <p14:creationId xmlns:p14="http://schemas.microsoft.com/office/powerpoint/2010/main" val="1032007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&amp; How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Goal: repository for faculty data</a:t>
            </a:r>
          </a:p>
          <a:p>
            <a:pPr lvl="1"/>
            <a:r>
              <a:rPr lang="en-US" dirty="0"/>
              <a:t>self-deposit, i.e., faculty own, manage their own data</a:t>
            </a:r>
          </a:p>
          <a:p>
            <a:pPr lvl="1"/>
            <a:r>
              <a:rPr lang="en-US" dirty="0"/>
              <a:t>faculty get value out of the system</a:t>
            </a:r>
          </a:p>
          <a:p>
            <a:pPr lvl="1"/>
            <a:r>
              <a:rPr lang="en-US" dirty="0"/>
              <a:t>time-limited (10 years)</a:t>
            </a:r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How</a:t>
            </a:r>
          </a:p>
          <a:p>
            <a:pPr lvl="1"/>
            <a:r>
              <a:rPr lang="en-US" dirty="0"/>
              <a:t>evaluate open source repository platforms (DCP)</a:t>
            </a:r>
          </a:p>
          <a:p>
            <a:pPr lvl="1"/>
            <a:r>
              <a:rPr lang="en-US" dirty="0"/>
              <a:t>procure storage (ERI)</a:t>
            </a:r>
          </a:p>
          <a:p>
            <a:pPr lvl="1"/>
            <a:r>
              <a:rPr lang="en-US" dirty="0"/>
              <a:t>operate production service (DCP)</a:t>
            </a:r>
          </a:p>
          <a:p>
            <a:pPr lvl="2"/>
            <a:endParaRPr lang="en-US" dirty="0"/>
          </a:p>
          <a:p>
            <a:r>
              <a:rPr lang="en-US" dirty="0"/>
              <a:t>~1 year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approach?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not select a platform in advance?</a:t>
            </a:r>
          </a:p>
          <a:p>
            <a:pPr lvl="1"/>
            <a:r>
              <a:rPr lang="en-US" dirty="0"/>
              <a:t>to base decision on actual datasets, what faculty want</a:t>
            </a:r>
          </a:p>
          <a:p>
            <a:pPr lvl="1"/>
            <a:r>
              <a:rPr lang="en-US" dirty="0"/>
              <a:t>take it for a test spin</a:t>
            </a:r>
          </a:p>
          <a:p>
            <a:pPr lvl="1"/>
            <a:endParaRPr lang="en-US" dirty="0"/>
          </a:p>
          <a:p>
            <a:r>
              <a:rPr lang="en-US" dirty="0"/>
              <a:t>Why not stop with a pilot study?</a:t>
            </a:r>
          </a:p>
          <a:p>
            <a:pPr lvl="1"/>
            <a:r>
              <a:rPr lang="en-US" dirty="0"/>
              <a:t>to incentivize faculty participation; faculty are “early adopters”</a:t>
            </a:r>
          </a:p>
          <a:p>
            <a:pPr lvl="1"/>
            <a:r>
              <a:rPr lang="en-US" dirty="0"/>
              <a:t>service is needed now</a:t>
            </a:r>
          </a:p>
        </p:txBody>
      </p:sp>
    </p:spTree>
    <p:extLst>
      <p:ext uri="{BB962C8B-B14F-4D97-AF65-F5344CB8AC3E}">
        <p14:creationId xmlns:p14="http://schemas.microsoft.com/office/powerpoint/2010/main" val="878262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Platform evaluation &amp; Dash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Dash: CDL’s data publication/preservation service</a:t>
            </a:r>
          </a:p>
          <a:p>
            <a:pPr lvl="1"/>
            <a:r>
              <a:rPr lang="en-US" dirty="0"/>
              <a:t>free</a:t>
            </a:r>
          </a:p>
          <a:p>
            <a:pPr lvl="1"/>
            <a:r>
              <a:rPr lang="en-US" dirty="0"/>
              <a:t>now with campus-local storage option, administrative features</a:t>
            </a:r>
          </a:p>
          <a:p>
            <a:pPr lvl="1"/>
            <a:r>
              <a:rPr lang="en-US" dirty="0"/>
              <a:t>dash.ucsb.edu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Ergo, evaluation may take form: What (if anything) would complement Dash?</a:t>
            </a:r>
          </a:p>
        </p:txBody>
      </p:sp>
    </p:spTree>
    <p:extLst>
      <p:ext uri="{BB962C8B-B14F-4D97-AF65-F5344CB8AC3E}">
        <p14:creationId xmlns:p14="http://schemas.microsoft.com/office/powerpoint/2010/main" val="1158168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procurement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curation-worthy storage</a:t>
            </a:r>
          </a:p>
          <a:p>
            <a:pPr lvl="1"/>
            <a:r>
              <a:rPr lang="en-US" dirty="0"/>
              <a:t>physically replicated on-campus and off</a:t>
            </a:r>
          </a:p>
          <a:p>
            <a:pPr lvl="1"/>
            <a:r>
              <a:rPr lang="en-US" dirty="0"/>
              <a:t>active fixity checking</a:t>
            </a:r>
          </a:p>
          <a:p>
            <a:pPr lvl="1"/>
            <a:r>
              <a:rPr lang="en-US" dirty="0"/>
              <a:t>approach TBD</a:t>
            </a:r>
          </a:p>
          <a:p>
            <a:pPr lvl="1"/>
            <a:endParaRPr lang="en-US" dirty="0"/>
          </a:p>
          <a:p>
            <a:r>
              <a:rPr lang="en-US" dirty="0"/>
              <a:t>Specific proposal</a:t>
            </a:r>
          </a:p>
          <a:p>
            <a:pPr lvl="1"/>
            <a:r>
              <a:rPr lang="en-US" dirty="0"/>
              <a:t>250TB net capacity</a:t>
            </a:r>
          </a:p>
          <a:p>
            <a:pPr lvl="1"/>
            <a:r>
              <a:rPr lang="en-US" dirty="0"/>
              <a:t>3 copies</a:t>
            </a:r>
          </a:p>
          <a:p>
            <a:pPr lvl="1"/>
            <a:r>
              <a:rPr lang="en-US" dirty="0"/>
              <a:t>offsite backups to </a:t>
            </a:r>
            <a:r>
              <a:rPr lang="en-US" dirty="0"/>
              <a:t>box.com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43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Storage funding, procurement mechanisms</a:t>
            </a:r>
          </a:p>
          <a:p>
            <a:r>
              <a:rPr lang="en-US" dirty="0"/>
              <a:t>Outreach to, engagement of ERI &amp; MSI researchers</a:t>
            </a:r>
          </a:p>
          <a:p>
            <a:r>
              <a:rPr lang="en-US" dirty="0"/>
              <a:t>Communication, coordination, status reporting</a:t>
            </a:r>
          </a:p>
          <a:p>
            <a:r>
              <a:rPr lang="en-US" dirty="0"/>
              <a:t>Advisory group</a:t>
            </a:r>
          </a:p>
          <a:p>
            <a:r>
              <a:rPr lang="en-US" dirty="0"/>
              <a:t>Policy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3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225</Words>
  <Application>Microsoft Macintosh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Theme</vt:lpstr>
      <vt:lpstr>Data Collective Project Kickoff</vt:lpstr>
      <vt:lpstr>Agenda</vt:lpstr>
      <vt:lpstr>What &amp; How</vt:lpstr>
      <vt:lpstr>Why this approach?</vt:lpstr>
      <vt:lpstr>Platform evaluation &amp; Dash</vt:lpstr>
      <vt:lpstr>Storage procurement</vt:lpstr>
      <vt:lpstr>Discussion topics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Collective Project Kickoff</dc:title>
  <dc:creator>Greg Janée</dc:creator>
  <cp:lastModifiedBy>Greg Janée</cp:lastModifiedBy>
  <cp:revision>26</cp:revision>
  <dcterms:created xsi:type="dcterms:W3CDTF">2017-10-31T19:24:52Z</dcterms:created>
  <dcterms:modified xsi:type="dcterms:W3CDTF">2017-10-31T22:51:09Z</dcterms:modified>
</cp:coreProperties>
</file>