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43"/>
    <p:restoredTop sz="94643"/>
  </p:normalViewPr>
  <p:slideViewPr>
    <p:cSldViewPr snapToGrid="0" snapToObjects="1">
      <p:cViewPr varScale="1">
        <p:scale>
          <a:sx n="116" d="100"/>
          <a:sy n="116" d="100"/>
        </p:scale>
        <p:origin x="2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23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314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58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69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51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101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707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14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25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100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ED680-5539-5249-A286-6E9463BA0842}" type="datetimeFigureOut">
              <a:t>3/2/20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8276E-6BEA-D845-90C5-6A046B70B76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9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spot.ucsb.edu/licensing.php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383" y="1051169"/>
            <a:ext cx="5256111" cy="45759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174523" y="1465384"/>
            <a:ext cx="371287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/>
              <a:t>Finding a home</a:t>
            </a:r>
          </a:p>
          <a:p>
            <a:r>
              <a:rPr lang="en-US" sz="4400"/>
              <a:t>for SPOT</a:t>
            </a:r>
          </a:p>
        </p:txBody>
      </p:sp>
    </p:spTree>
    <p:extLst>
      <p:ext uri="{BB962C8B-B14F-4D97-AF65-F5344CB8AC3E}">
        <p14:creationId xmlns:p14="http://schemas.microsoft.com/office/powerpoint/2010/main" val="1435821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SPOT/Image</a:t>
            </a:r>
          </a:p>
          <a:p>
            <a:pPr lvl="1"/>
            <a:r>
              <a:rPr lang="en-US"/>
              <a:t>French consortium</a:t>
            </a:r>
          </a:p>
          <a:p>
            <a:pPr lvl="1"/>
            <a:r>
              <a:rPr lang="en-US"/>
              <a:t>multispectral (5m) &amp; panchromatic (2.5m) remote sensing imagery</a:t>
            </a:r>
          </a:p>
          <a:p>
            <a:r>
              <a:rPr lang="en-US"/>
              <a:t>UCSB reseller agreement</a:t>
            </a:r>
          </a:p>
          <a:p>
            <a:pPr lvl="1"/>
            <a:r>
              <a:rPr lang="en-US"/>
              <a:t>we can keep a copy of whatever we sell</a:t>
            </a:r>
          </a:p>
          <a:p>
            <a:pPr lvl="1"/>
            <a:r>
              <a:rPr lang="en-US"/>
              <a:t>but for UCSB use only: </a:t>
            </a:r>
            <a:r>
              <a:rPr lang="en-US">
                <a:hlinkClick r:id="rId2"/>
              </a:rPr>
              <a:t>http://www.spot.ucsb.edu/licensing.php</a:t>
            </a:r>
            <a:endParaRPr lang="en-US"/>
          </a:p>
          <a:p>
            <a:r>
              <a:rPr lang="en-US"/>
              <a:t>Result</a:t>
            </a:r>
          </a:p>
          <a:p>
            <a:pPr lvl="1"/>
            <a:r>
              <a:rPr lang="en-US"/>
              <a:t>80,000+ scenes at UCSB, ~9TB</a:t>
            </a:r>
          </a:p>
          <a:p>
            <a:pPr lvl="1"/>
            <a:r>
              <a:rPr lang="en-US"/>
              <a:t>&gt;$10 million value</a:t>
            </a:r>
          </a:p>
        </p:txBody>
      </p:sp>
    </p:spTree>
    <p:extLst>
      <p:ext uri="{BB962C8B-B14F-4D97-AF65-F5344CB8AC3E}">
        <p14:creationId xmlns:p14="http://schemas.microsoft.com/office/powerpoint/2010/main" val="7852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0" y="254000"/>
            <a:ext cx="6350000" cy="63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636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Temporal coverage: mostly 2004-2007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536700"/>
            <a:ext cx="8826500" cy="378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682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Old systems (ADL, purchase system) long dead</a:t>
            </a:r>
          </a:p>
          <a:p>
            <a:pPr lvl="1"/>
            <a:r>
              <a:rPr lang="en-US"/>
              <a:t>access = email Greg</a:t>
            </a:r>
          </a:p>
          <a:p>
            <a:r>
              <a:rPr lang="en-US"/>
              <a:t>Database dump</a:t>
            </a:r>
          </a:p>
          <a:p>
            <a:pPr lvl="1"/>
            <a:r>
              <a:rPr lang="en-US"/>
              <a:t>Postgres/PostGIS</a:t>
            </a:r>
          </a:p>
          <a:p>
            <a:pPr lvl="1"/>
            <a:r>
              <a:rPr lang="en-US"/>
              <a:t>all searchable fields: footprint, cloud cover, incidence angle, etc.</a:t>
            </a:r>
          </a:p>
          <a:p>
            <a:r>
              <a:rPr lang="en-US"/>
              <a:t>Data files</a:t>
            </a:r>
          </a:p>
          <a:p>
            <a:pPr lvl="1"/>
            <a:r>
              <a:rPr lang="en-US"/>
              <a:t>“CAP” format (BIL image plus other files inside ZIP archive)</a:t>
            </a:r>
          </a:p>
          <a:p>
            <a:pPr lvl="2"/>
            <a:r>
              <a:rPr lang="en-US"/>
              <a:t>have documentation</a:t>
            </a:r>
          </a:p>
          <a:p>
            <a:pPr lvl="1"/>
            <a:r>
              <a:rPr lang="en-US"/>
              <a:t>various corruption, identification problems fixed</a:t>
            </a:r>
          </a:p>
          <a:p>
            <a:pPr lvl="1"/>
            <a:r>
              <a:rPr lang="en-US"/>
              <a:t>browse images (500x500) &amp; thumbnails (128x128) of all</a:t>
            </a:r>
          </a:p>
        </p:txBody>
      </p:sp>
    </p:spTree>
    <p:extLst>
      <p:ext uri="{BB962C8B-B14F-4D97-AF65-F5344CB8AC3E}">
        <p14:creationId xmlns:p14="http://schemas.microsoft.com/office/powerpoint/2010/main" val="292118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Who knows about this?</a:t>
            </a:r>
          </a:p>
          <a:p>
            <a:pPr lvl="1"/>
            <a:r>
              <a:rPr lang="en-US"/>
              <a:t>Mike Colee: files, program history</a:t>
            </a:r>
          </a:p>
          <a:p>
            <a:pPr lvl="1"/>
            <a:r>
              <a:rPr lang="en-US"/>
              <a:t>Greg: catalog, data processing</a:t>
            </a:r>
          </a:p>
          <a:p>
            <a:pPr lvl="1"/>
            <a:r>
              <a:rPr lang="en-US"/>
              <a:t>Kathy Scheidemen (retiring): contracts, licensing</a:t>
            </a:r>
          </a:p>
          <a:p>
            <a:r>
              <a:rPr lang="en-US"/>
              <a:t>Where else is this data?</a:t>
            </a:r>
          </a:p>
          <a:p>
            <a:pPr lvl="1"/>
            <a:r>
              <a:rPr lang="en-US"/>
              <a:t>Still for sale</a:t>
            </a:r>
          </a:p>
          <a:p>
            <a:pPr lvl="1"/>
            <a:r>
              <a:rPr lang="en-US"/>
              <a:t>At USGS/Eros: “This dataset of licensed commercial imagery is available to U.S. civil government agencies.”</a:t>
            </a:r>
          </a:p>
        </p:txBody>
      </p:sp>
    </p:spTree>
    <p:extLst>
      <p:ext uri="{BB962C8B-B14F-4D97-AF65-F5344CB8AC3E}">
        <p14:creationId xmlns:p14="http://schemas.microsoft.com/office/powerpoint/2010/main" val="755036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Value proposition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Valuable, not easily re-acquirable</a:t>
            </a:r>
          </a:p>
          <a:p>
            <a:r>
              <a:rPr lang="en-US"/>
              <a:t>Useful indefinitely into the future (*)</a:t>
            </a:r>
          </a:p>
          <a:p>
            <a:r>
              <a:rPr lang="en-US"/>
              <a:t>Value-added, in relatively good shape</a:t>
            </a:r>
          </a:p>
          <a:p>
            <a:r>
              <a:rPr lang="en-US"/>
              <a:t>At risk</a:t>
            </a:r>
          </a:p>
          <a:p>
            <a:endParaRPr lang="en-US"/>
          </a:p>
          <a:p>
            <a:r>
              <a:rPr lang="en-US"/>
              <a:t>(*) Q: value relative to Landsat, other imagery we have access to?</a:t>
            </a:r>
          </a:p>
        </p:txBody>
      </p:sp>
    </p:spTree>
    <p:extLst>
      <p:ext uri="{BB962C8B-B14F-4D97-AF65-F5344CB8AC3E}">
        <p14:creationId xmlns:p14="http://schemas.microsoft.com/office/powerpoint/2010/main" val="132092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222</Words>
  <Application>Microsoft Macintosh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PowerPoint Presentation</vt:lpstr>
      <vt:lpstr>Background</vt:lpstr>
      <vt:lpstr>PowerPoint Presentation</vt:lpstr>
      <vt:lpstr>Coverage</vt:lpstr>
      <vt:lpstr>Current state</vt:lpstr>
      <vt:lpstr>At risk</vt:lpstr>
      <vt:lpstr>Value proposition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22</cp:revision>
  <dcterms:created xsi:type="dcterms:W3CDTF">2020-02-13T13:36:24Z</dcterms:created>
  <dcterms:modified xsi:type="dcterms:W3CDTF">2020-03-02T19:04:14Z</dcterms:modified>
</cp:coreProperties>
</file>