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63"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9" name="Google Shape;79;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0" name="Google Shape;80;p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105c67fa998_1_6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105c67fa998_1_6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3" name="Google Shape;153;g105c67fa998_1_69: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105c67fa998_1_7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105c67fa998_1_7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1" name="Google Shape;161;g105c67fa998_1_79: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105c67fa998_1_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105c67fa998_1_2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9" name="Google Shape;169;g105c67fa998_1_22: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105c67fa998_1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105c67fa998_1_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Some students learn these skills, but would like to see more broadly taught.</a:t>
            </a:r>
            <a:endParaRPr/>
          </a:p>
          <a:p>
            <a:pPr indent="0" lvl="0" marL="0" rtl="0" algn="l">
              <a:spcBef>
                <a:spcPts val="0"/>
              </a:spcBef>
              <a:spcAft>
                <a:spcPts val="0"/>
              </a:spcAft>
              <a:buNone/>
            </a:pPr>
            <a:r>
              <a:rPr lang="en-US"/>
              <a:t>Important skills for all scholars, and society generally.</a:t>
            </a:r>
            <a:endParaRPr/>
          </a:p>
          <a:p>
            <a:pPr indent="0" lvl="0" marL="0" rtl="0" algn="l">
              <a:spcBef>
                <a:spcPts val="0"/>
              </a:spcBef>
              <a:spcAft>
                <a:spcPts val="0"/>
              </a:spcAft>
              <a:buNone/>
            </a:pPr>
            <a:r>
              <a:rPr lang="en-US"/>
              <a:t>Taught in or by Library; or as 1-unit course; or as a drop-in curriculum module.</a:t>
            </a:r>
            <a:endParaRPr/>
          </a:p>
        </p:txBody>
      </p:sp>
      <p:sp>
        <p:nvSpPr>
          <p:cNvPr id="177" name="Google Shape;177;g105c67fa998_1_0: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105c67fa998_1_6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105c67fa998_1_6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9" name="Google Shape;89;g105c67fa998_1_62: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105c67fa998_1_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105c67fa998_1_1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Carpentry: set of data skills curricula, and also a </a:t>
            </a:r>
            <a:r>
              <a:rPr lang="en-US"/>
              <a:t>pedagogy that emphasizes experiential learning (students code along with instructors) and that allows students to walk away with running software implementations and projects on their laptops.  List of topics on next slide.</a:t>
            </a:r>
            <a:endParaRPr/>
          </a:p>
          <a:p>
            <a:pPr indent="0" lvl="0" marL="0" rtl="0" algn="l">
              <a:spcBef>
                <a:spcPts val="0"/>
              </a:spcBef>
              <a:spcAft>
                <a:spcPts val="0"/>
              </a:spcAft>
              <a:buNone/>
            </a:pPr>
            <a:r>
              <a:rPr lang="en-US"/>
              <a:t>Very popular, waiting list every time.  Mostly graduate students, some faculty, increasing numbers of undergraduates (supporting CBSR and its SEEDS Fellows program).</a:t>
            </a:r>
            <a:endParaRPr/>
          </a:p>
          <a:p>
            <a:pPr indent="0" lvl="0" marL="0" rtl="0" algn="l">
              <a:spcBef>
                <a:spcPts val="0"/>
              </a:spcBef>
              <a:spcAft>
                <a:spcPts val="0"/>
              </a:spcAft>
              <a:buNone/>
            </a:pPr>
            <a:r>
              <a:rPr lang="en-US"/>
              <a:t>Feedback is that students like learning remotely, so we’ll probably keep that (or at least hybrid) despite burden on Library.</a:t>
            </a:r>
            <a:endParaRPr/>
          </a:p>
          <a:p>
            <a:pPr indent="0" lvl="0" marL="0" rtl="0" algn="l">
              <a:spcBef>
                <a:spcPts val="0"/>
              </a:spcBef>
              <a:spcAft>
                <a:spcPts val="0"/>
              </a:spcAft>
              <a:buNone/>
            </a:pPr>
            <a:r>
              <a:rPr lang="en-US"/>
              <a:t>Have been relying on volunteer postdocs, grad students to help us teach.  Working on formalizing that.</a:t>
            </a:r>
            <a:endParaRPr/>
          </a:p>
        </p:txBody>
      </p:sp>
      <p:sp>
        <p:nvSpPr>
          <p:cNvPr id="97" name="Google Shape;97;g105c67fa998_1_14: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105c67fa998_1_8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105c67fa998_1_8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Topics have grown organically, based on what we hear people are interested in.</a:t>
            </a:r>
            <a:endParaRPr/>
          </a:p>
          <a:p>
            <a:pPr indent="0" lvl="0" marL="0" rtl="0" algn="l">
              <a:spcBef>
                <a:spcPts val="0"/>
              </a:spcBef>
              <a:spcAft>
                <a:spcPts val="0"/>
              </a:spcAft>
              <a:buNone/>
            </a:pPr>
            <a:r>
              <a:rPr lang="en-US"/>
              <a:t>Workhorses are Python/Pandas/Jupyter and R/tidyverse/RStudio.</a:t>
            </a:r>
            <a:endParaRPr/>
          </a:p>
          <a:p>
            <a:pPr indent="0" lvl="0" marL="0" rtl="0" algn="l">
              <a:spcBef>
                <a:spcPts val="0"/>
              </a:spcBef>
              <a:spcAft>
                <a:spcPts val="0"/>
              </a:spcAft>
              <a:buNone/>
            </a:pPr>
            <a:r>
              <a:rPr lang="en-US"/>
              <a:t>Most workshops are on tools; but also publication workshops and how to work with certain kinds of data.</a:t>
            </a:r>
            <a:endParaRPr/>
          </a:p>
          <a:p>
            <a:pPr indent="0" lvl="0" marL="0" rtl="0" algn="l">
              <a:spcBef>
                <a:spcPts val="0"/>
              </a:spcBef>
              <a:spcAft>
                <a:spcPts val="0"/>
              </a:spcAft>
              <a:buNone/>
            </a:pPr>
            <a:r>
              <a:rPr lang="en-US"/>
              <a:t>We’re modifying existing curricula and creating new.  Have used all three flavors of carpentry (software, data, library).</a:t>
            </a:r>
            <a:endParaRPr/>
          </a:p>
        </p:txBody>
      </p:sp>
      <p:sp>
        <p:nvSpPr>
          <p:cNvPr id="105" name="Google Shape;105;g105c67fa998_1_88: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105c67fa998_1_5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105c67fa998_1_5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3" name="Google Shape;113;g105c67fa998_1_54: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105c67fa998_1_4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105c67fa998_1_4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Carpentry isn’t only instruction we do.</a:t>
            </a:r>
            <a:endParaRPr/>
          </a:p>
          <a:p>
            <a:pPr indent="0" lvl="0" marL="0" rtl="0" algn="l">
              <a:spcBef>
                <a:spcPts val="0"/>
              </a:spcBef>
              <a:spcAft>
                <a:spcPts val="0"/>
              </a:spcAft>
              <a:buNone/>
            </a:pPr>
            <a:r>
              <a:rPr lang="en-US"/>
              <a:t>RCR: required training on scientific rigor and reproducibility, data management, conflict of interest, ethics, etc.  Library is supporting NIH-funded training grants in Bioengineering, MCDB.</a:t>
            </a:r>
            <a:endParaRPr/>
          </a:p>
        </p:txBody>
      </p:sp>
      <p:sp>
        <p:nvSpPr>
          <p:cNvPr id="121" name="Google Shape;121;g105c67fa998_1_45: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105c67fa998_1_9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105c67fa998_1_9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Consultation over whole data lifecycle.</a:t>
            </a:r>
            <a:endParaRPr/>
          </a:p>
          <a:p>
            <a:pPr indent="0" lvl="0" marL="0" rtl="0" algn="l">
              <a:spcBef>
                <a:spcPts val="0"/>
              </a:spcBef>
              <a:spcAft>
                <a:spcPts val="0"/>
              </a:spcAft>
              <a:buNone/>
            </a:pPr>
            <a:r>
              <a:rPr lang="en-US"/>
              <a:t>We won’t clean your data… but we will teach you how.</a:t>
            </a:r>
            <a:endParaRPr/>
          </a:p>
          <a:p>
            <a:pPr indent="0" lvl="0" marL="0" rtl="0" algn="l">
              <a:spcBef>
                <a:spcPts val="0"/>
              </a:spcBef>
              <a:spcAft>
                <a:spcPts val="0"/>
              </a:spcAft>
              <a:buNone/>
            </a:pPr>
            <a:r>
              <a:rPr lang="en-US"/>
              <a:t>Have helped lab groups set up and document standard data handling procedures.</a:t>
            </a:r>
            <a:endParaRPr/>
          </a:p>
          <a:p>
            <a:pPr indent="0" lvl="0" marL="0" rtl="0" algn="l">
              <a:spcBef>
                <a:spcPts val="0"/>
              </a:spcBef>
              <a:spcAft>
                <a:spcPts val="0"/>
              </a:spcAft>
              <a:buNone/>
            </a:pPr>
            <a:r>
              <a:rPr lang="en-US"/>
              <a:t>Working with OR to pilot ongoing relationships with projects.</a:t>
            </a:r>
            <a:endParaRPr/>
          </a:p>
        </p:txBody>
      </p:sp>
      <p:sp>
        <p:nvSpPr>
          <p:cNvPr id="129" name="Google Shape;129;g105c67fa998_1_96: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105c67fa998_1_3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105c67fa998_1_3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Two things came together: gift from Microsoft, and pandemic forced us to go virtual.</a:t>
            </a:r>
            <a:endParaRPr/>
          </a:p>
          <a:p>
            <a:pPr indent="0" lvl="0" marL="0" rtl="0" algn="l">
              <a:spcBef>
                <a:spcPts val="0"/>
              </a:spcBef>
              <a:spcAft>
                <a:spcPts val="0"/>
              </a:spcAft>
              <a:buNone/>
            </a:pPr>
            <a:r>
              <a:rPr lang="en-US"/>
              <a:t>In high use: most of ~100 VM instances are in use.  Will keep this service.</a:t>
            </a:r>
            <a:endParaRPr/>
          </a:p>
          <a:p>
            <a:pPr indent="0" lvl="0" marL="0" rtl="0" algn="l">
              <a:spcBef>
                <a:spcPts val="0"/>
              </a:spcBef>
              <a:spcAft>
                <a:spcPts val="0"/>
              </a:spcAft>
              <a:buNone/>
            </a:pPr>
            <a:r>
              <a:rPr lang="en-US"/>
              <a:t>Still exploring costs and possible services; not trying to compete with CSC.</a:t>
            </a:r>
            <a:endParaRPr/>
          </a:p>
        </p:txBody>
      </p:sp>
      <p:sp>
        <p:nvSpPr>
          <p:cNvPr id="137" name="Google Shape;137;g105c67fa998_1_38: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105c67fa998_1_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105c67fa998_1_2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Looking at Harvard Dataverse.</a:t>
            </a:r>
            <a:endParaRPr/>
          </a:p>
        </p:txBody>
      </p:sp>
      <p:sp>
        <p:nvSpPr>
          <p:cNvPr id="145" name="Google Shape;145;g105c67fa998_1_29: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3" name="Shape 13"/>
        <p:cNvGrpSpPr/>
        <p:nvPr/>
      </p:nvGrpSpPr>
      <p:grpSpPr>
        <a:xfrm>
          <a:off x="0" y="0"/>
          <a:ext cx="0" cy="0"/>
          <a:chOff x="0" y="0"/>
          <a:chExt cx="0" cy="0"/>
        </a:xfrm>
      </p:grpSpPr>
      <p:sp>
        <p:nvSpPr>
          <p:cNvPr id="14" name="Google Shape;14;p2"/>
          <p:cNvSpPr txBox="1"/>
          <p:nvPr>
            <p:ph type="ctrTitle"/>
          </p:nvPr>
        </p:nvSpPr>
        <p:spPr>
          <a:xfrm>
            <a:off x="311708" y="992767"/>
            <a:ext cx="8520600" cy="27369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5" name="Google Shape;15;p2"/>
          <p:cNvSpPr txBox="1"/>
          <p:nvPr>
            <p:ph idx="1" type="subTitle"/>
          </p:nvPr>
        </p:nvSpPr>
        <p:spPr>
          <a:xfrm>
            <a:off x="311700" y="3778833"/>
            <a:ext cx="8520600" cy="10569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6" name="Google Shape;16;p2"/>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8" name="Shape 48"/>
        <p:cNvGrpSpPr/>
        <p:nvPr/>
      </p:nvGrpSpPr>
      <p:grpSpPr>
        <a:xfrm>
          <a:off x="0" y="0"/>
          <a:ext cx="0" cy="0"/>
          <a:chOff x="0" y="0"/>
          <a:chExt cx="0" cy="0"/>
        </a:xfrm>
      </p:grpSpPr>
      <p:sp>
        <p:nvSpPr>
          <p:cNvPr id="49" name="Google Shape;49;p11"/>
          <p:cNvSpPr txBox="1"/>
          <p:nvPr>
            <p:ph hasCustomPrompt="1" type="title"/>
          </p:nvPr>
        </p:nvSpPr>
        <p:spPr>
          <a:xfrm>
            <a:off x="311700" y="1474833"/>
            <a:ext cx="8520600" cy="26181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0" name="Google Shape;50;p11"/>
          <p:cNvSpPr txBox="1"/>
          <p:nvPr>
            <p:ph idx="1" type="body"/>
          </p:nvPr>
        </p:nvSpPr>
        <p:spPr>
          <a:xfrm>
            <a:off x="311700" y="4202967"/>
            <a:ext cx="8520600" cy="17343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1" name="Google Shape;51;p11"/>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2" name="Shape 52"/>
        <p:cNvGrpSpPr/>
        <p:nvPr/>
      </p:nvGrpSpPr>
      <p:grpSpPr>
        <a:xfrm>
          <a:off x="0" y="0"/>
          <a:ext cx="0" cy="0"/>
          <a:chOff x="0" y="0"/>
          <a:chExt cx="0" cy="0"/>
        </a:xfrm>
      </p:grpSpPr>
      <p:sp>
        <p:nvSpPr>
          <p:cNvPr id="53" name="Google Shape;53;p12"/>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13"/>
          <p:cNvSpPr txBox="1"/>
          <p:nvPr>
            <p:ph type="title"/>
          </p:nvPr>
        </p:nvSpPr>
        <p:spPr>
          <a:xfrm>
            <a:off x="457202" y="273049"/>
            <a:ext cx="3008400" cy="1162200"/>
          </a:xfrm>
          <a:prstGeom prst="rect">
            <a:avLst/>
          </a:prstGeom>
          <a:noFill/>
          <a:ln>
            <a:noFill/>
          </a:ln>
        </p:spPr>
        <p:txBody>
          <a:bodyPr anchorCtr="0" anchor="b" bIns="45700" lIns="91425" spcFirstLastPara="1" rIns="91425" wrap="square" tIns="45700">
            <a:normAutofit/>
          </a:bodyPr>
          <a:lstStyle>
            <a:lvl1pPr lvl="0" rtl="0" algn="l">
              <a:spcBef>
                <a:spcPts val="0"/>
              </a:spcBef>
              <a:spcAft>
                <a:spcPts val="0"/>
              </a:spcAft>
              <a:buClr>
                <a:schemeClr val="lt1"/>
              </a:buClr>
              <a:buSzPts val="2000"/>
              <a:buFont typeface="Calibri"/>
              <a:buNone/>
              <a:defRPr b="1" sz="2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56" name="Google Shape;56;p13"/>
          <p:cNvSpPr txBox="1"/>
          <p:nvPr>
            <p:ph idx="1" type="body"/>
          </p:nvPr>
        </p:nvSpPr>
        <p:spPr>
          <a:xfrm>
            <a:off x="3575050" y="273052"/>
            <a:ext cx="5111700" cy="5853000"/>
          </a:xfrm>
          <a:prstGeom prst="rect">
            <a:avLst/>
          </a:prstGeom>
          <a:noFill/>
          <a:ln>
            <a:noFill/>
          </a:ln>
        </p:spPr>
        <p:txBody>
          <a:bodyPr anchorCtr="0" anchor="t" bIns="45700" lIns="91425" spcFirstLastPara="1" rIns="91425" wrap="square" tIns="45700">
            <a:normAutofit/>
          </a:bodyPr>
          <a:lstStyle>
            <a:lvl1pPr indent="-431800" lvl="0" marL="457200" rtl="0" algn="l">
              <a:spcBef>
                <a:spcPts val="640"/>
              </a:spcBef>
              <a:spcAft>
                <a:spcPts val="0"/>
              </a:spcAft>
              <a:buClr>
                <a:schemeClr val="lt1"/>
              </a:buClr>
              <a:buSzPts val="3200"/>
              <a:buChar char="●"/>
              <a:defRPr sz="3200"/>
            </a:lvl1pPr>
            <a:lvl2pPr indent="-406400" lvl="1" marL="914400" rtl="0" algn="l">
              <a:spcBef>
                <a:spcPts val="1200"/>
              </a:spcBef>
              <a:spcAft>
                <a:spcPts val="0"/>
              </a:spcAft>
              <a:buClr>
                <a:schemeClr val="lt1"/>
              </a:buClr>
              <a:buSzPts val="2800"/>
              <a:buChar char="○"/>
              <a:defRPr sz="2800"/>
            </a:lvl2pPr>
            <a:lvl3pPr indent="-381000" lvl="2" marL="1371600" rtl="0" algn="l">
              <a:spcBef>
                <a:spcPts val="1200"/>
              </a:spcBef>
              <a:spcAft>
                <a:spcPts val="0"/>
              </a:spcAft>
              <a:buClr>
                <a:schemeClr val="lt1"/>
              </a:buClr>
              <a:buSzPts val="2400"/>
              <a:buChar char="■"/>
              <a:defRPr sz="2400"/>
            </a:lvl3pPr>
            <a:lvl4pPr indent="-355600" lvl="3" marL="1828800" rtl="0" algn="l">
              <a:spcBef>
                <a:spcPts val="1200"/>
              </a:spcBef>
              <a:spcAft>
                <a:spcPts val="0"/>
              </a:spcAft>
              <a:buClr>
                <a:schemeClr val="lt1"/>
              </a:buClr>
              <a:buSzPts val="2000"/>
              <a:buChar char="●"/>
              <a:defRPr sz="2000"/>
            </a:lvl4pPr>
            <a:lvl5pPr indent="-355600" lvl="4" marL="2286000" rtl="0" algn="l">
              <a:spcBef>
                <a:spcPts val="1200"/>
              </a:spcBef>
              <a:spcAft>
                <a:spcPts val="0"/>
              </a:spcAft>
              <a:buClr>
                <a:schemeClr val="lt1"/>
              </a:buClr>
              <a:buSzPts val="2000"/>
              <a:buChar char="○"/>
              <a:defRPr sz="2000"/>
            </a:lvl5pPr>
            <a:lvl6pPr indent="-355600" lvl="5" marL="2743200" rtl="0" algn="l">
              <a:spcBef>
                <a:spcPts val="1200"/>
              </a:spcBef>
              <a:spcAft>
                <a:spcPts val="0"/>
              </a:spcAft>
              <a:buClr>
                <a:schemeClr val="lt1"/>
              </a:buClr>
              <a:buSzPts val="2000"/>
              <a:buChar char="■"/>
              <a:defRPr sz="2000"/>
            </a:lvl6pPr>
            <a:lvl7pPr indent="-355600" lvl="6" marL="3200400" rtl="0" algn="l">
              <a:spcBef>
                <a:spcPts val="1200"/>
              </a:spcBef>
              <a:spcAft>
                <a:spcPts val="0"/>
              </a:spcAft>
              <a:buClr>
                <a:schemeClr val="lt1"/>
              </a:buClr>
              <a:buSzPts val="2000"/>
              <a:buChar char="●"/>
              <a:defRPr sz="2000"/>
            </a:lvl7pPr>
            <a:lvl8pPr indent="-355600" lvl="7" marL="3657600" rtl="0" algn="l">
              <a:spcBef>
                <a:spcPts val="1200"/>
              </a:spcBef>
              <a:spcAft>
                <a:spcPts val="0"/>
              </a:spcAft>
              <a:buClr>
                <a:schemeClr val="lt1"/>
              </a:buClr>
              <a:buSzPts val="2000"/>
              <a:buChar char="○"/>
              <a:defRPr sz="2000"/>
            </a:lvl8pPr>
            <a:lvl9pPr indent="-355600" lvl="8" marL="4114800" rtl="0" algn="l">
              <a:spcBef>
                <a:spcPts val="1200"/>
              </a:spcBef>
              <a:spcAft>
                <a:spcPts val="1200"/>
              </a:spcAft>
              <a:buClr>
                <a:schemeClr val="lt1"/>
              </a:buClr>
              <a:buSzPts val="2000"/>
              <a:buChar char="■"/>
              <a:defRPr sz="2000"/>
            </a:lvl9pPr>
          </a:lstStyle>
          <a:p/>
        </p:txBody>
      </p:sp>
      <p:sp>
        <p:nvSpPr>
          <p:cNvPr id="57" name="Google Shape;57;p13"/>
          <p:cNvSpPr txBox="1"/>
          <p:nvPr>
            <p:ph idx="2" type="body"/>
          </p:nvPr>
        </p:nvSpPr>
        <p:spPr>
          <a:xfrm>
            <a:off x="457202" y="1435102"/>
            <a:ext cx="3008400" cy="4691100"/>
          </a:xfrm>
          <a:prstGeom prst="rect">
            <a:avLst/>
          </a:prstGeom>
          <a:noFill/>
          <a:ln>
            <a:noFill/>
          </a:ln>
        </p:spPr>
        <p:txBody>
          <a:bodyPr anchorCtr="0" anchor="t" bIns="45700" lIns="91425" spcFirstLastPara="1" rIns="91425" wrap="square" tIns="45700">
            <a:normAutofit/>
          </a:bodyPr>
          <a:lstStyle>
            <a:lvl1pPr indent="-228600" lvl="0" marL="457200" rtl="0" algn="l">
              <a:spcBef>
                <a:spcPts val="280"/>
              </a:spcBef>
              <a:spcAft>
                <a:spcPts val="0"/>
              </a:spcAft>
              <a:buClr>
                <a:schemeClr val="lt1"/>
              </a:buClr>
              <a:buSzPts val="1400"/>
              <a:buNone/>
              <a:defRPr sz="1400"/>
            </a:lvl1pPr>
            <a:lvl2pPr indent="-228600" lvl="1" marL="914400" rtl="0" algn="l">
              <a:spcBef>
                <a:spcPts val="1200"/>
              </a:spcBef>
              <a:spcAft>
                <a:spcPts val="0"/>
              </a:spcAft>
              <a:buClr>
                <a:schemeClr val="lt1"/>
              </a:buClr>
              <a:buSzPts val="1200"/>
              <a:buNone/>
              <a:defRPr sz="1200"/>
            </a:lvl2pPr>
            <a:lvl3pPr indent="-228600" lvl="2" marL="1371600" rtl="0" algn="l">
              <a:spcBef>
                <a:spcPts val="1200"/>
              </a:spcBef>
              <a:spcAft>
                <a:spcPts val="0"/>
              </a:spcAft>
              <a:buClr>
                <a:schemeClr val="lt1"/>
              </a:buClr>
              <a:buSzPts val="1000"/>
              <a:buNone/>
              <a:defRPr sz="1000"/>
            </a:lvl3pPr>
            <a:lvl4pPr indent="-228600" lvl="3" marL="1828800" rtl="0" algn="l">
              <a:spcBef>
                <a:spcPts val="1200"/>
              </a:spcBef>
              <a:spcAft>
                <a:spcPts val="0"/>
              </a:spcAft>
              <a:buClr>
                <a:schemeClr val="lt1"/>
              </a:buClr>
              <a:buSzPts val="900"/>
              <a:buNone/>
              <a:defRPr sz="900"/>
            </a:lvl4pPr>
            <a:lvl5pPr indent="-228600" lvl="4" marL="2286000" rtl="0" algn="l">
              <a:spcBef>
                <a:spcPts val="1200"/>
              </a:spcBef>
              <a:spcAft>
                <a:spcPts val="0"/>
              </a:spcAft>
              <a:buClr>
                <a:schemeClr val="lt1"/>
              </a:buClr>
              <a:buSzPts val="900"/>
              <a:buNone/>
              <a:defRPr sz="900"/>
            </a:lvl5pPr>
            <a:lvl6pPr indent="-228600" lvl="5" marL="2743200" rtl="0" algn="l">
              <a:spcBef>
                <a:spcPts val="1200"/>
              </a:spcBef>
              <a:spcAft>
                <a:spcPts val="0"/>
              </a:spcAft>
              <a:buClr>
                <a:schemeClr val="lt1"/>
              </a:buClr>
              <a:buSzPts val="900"/>
              <a:buNone/>
              <a:defRPr sz="900"/>
            </a:lvl6pPr>
            <a:lvl7pPr indent="-228600" lvl="6" marL="3200400" rtl="0" algn="l">
              <a:spcBef>
                <a:spcPts val="1200"/>
              </a:spcBef>
              <a:spcAft>
                <a:spcPts val="0"/>
              </a:spcAft>
              <a:buClr>
                <a:schemeClr val="lt1"/>
              </a:buClr>
              <a:buSzPts val="900"/>
              <a:buNone/>
              <a:defRPr sz="900"/>
            </a:lvl7pPr>
            <a:lvl8pPr indent="-228600" lvl="7" marL="3657600" rtl="0" algn="l">
              <a:spcBef>
                <a:spcPts val="1200"/>
              </a:spcBef>
              <a:spcAft>
                <a:spcPts val="0"/>
              </a:spcAft>
              <a:buClr>
                <a:schemeClr val="lt1"/>
              </a:buClr>
              <a:buSzPts val="900"/>
              <a:buNone/>
              <a:defRPr sz="900"/>
            </a:lvl8pPr>
            <a:lvl9pPr indent="-228600" lvl="8" marL="4114800" rtl="0" algn="l">
              <a:spcBef>
                <a:spcPts val="1200"/>
              </a:spcBef>
              <a:spcAft>
                <a:spcPts val="1200"/>
              </a:spcAft>
              <a:buClr>
                <a:schemeClr val="lt1"/>
              </a:buClr>
              <a:buSzPts val="900"/>
              <a:buNone/>
              <a:defRPr sz="900"/>
            </a:lvl9pPr>
          </a:lstStyle>
          <a:p/>
        </p:txBody>
      </p:sp>
      <p:sp>
        <p:nvSpPr>
          <p:cNvPr id="58" name="Google Shape;58;p13"/>
          <p:cNvSpPr txBox="1"/>
          <p:nvPr>
            <p:ph idx="10" type="dt"/>
          </p:nvPr>
        </p:nvSpPr>
        <p:spPr>
          <a:xfrm>
            <a:off x="457200" y="6356351"/>
            <a:ext cx="21336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59" name="Google Shape;59;p13"/>
          <p:cNvSpPr txBox="1"/>
          <p:nvPr>
            <p:ph idx="11" type="ftr"/>
          </p:nvPr>
        </p:nvSpPr>
        <p:spPr>
          <a:xfrm>
            <a:off x="3124200" y="6356351"/>
            <a:ext cx="28956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60" name="Google Shape;60;p13"/>
          <p:cNvSpPr txBox="1"/>
          <p:nvPr>
            <p:ph idx="12" type="sldNum"/>
          </p:nvPr>
        </p:nvSpPr>
        <p:spPr>
          <a:xfrm>
            <a:off x="6553200" y="6356351"/>
            <a:ext cx="2133600" cy="365100"/>
          </a:xfrm>
          <a:prstGeom prst="rect">
            <a:avLst/>
          </a:prstGeom>
          <a:noFill/>
          <a:ln>
            <a:noFill/>
          </a:ln>
        </p:spPr>
        <p:txBody>
          <a:bodyPr anchorCtr="0" anchor="ctr" bIns="45700" lIns="91425" spcFirstLastPara="1" rIns="91425" wrap="square" tIns="45700">
            <a:norm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61" name="Shape 61"/>
        <p:cNvGrpSpPr/>
        <p:nvPr/>
      </p:nvGrpSpPr>
      <p:grpSpPr>
        <a:xfrm>
          <a:off x="0" y="0"/>
          <a:ext cx="0" cy="0"/>
          <a:chOff x="0" y="0"/>
          <a:chExt cx="0" cy="0"/>
        </a:xfrm>
      </p:grpSpPr>
      <p:sp>
        <p:nvSpPr>
          <p:cNvPr id="62" name="Google Shape;62;p14"/>
          <p:cNvSpPr txBox="1"/>
          <p:nvPr>
            <p:ph type="title"/>
          </p:nvPr>
        </p:nvSpPr>
        <p:spPr>
          <a:xfrm>
            <a:off x="457200" y="274639"/>
            <a:ext cx="8229600" cy="1143000"/>
          </a:xfrm>
          <a:prstGeom prst="rect">
            <a:avLst/>
          </a:prstGeom>
          <a:noFill/>
          <a:ln>
            <a:noFill/>
          </a:ln>
        </p:spPr>
        <p:txBody>
          <a:bodyPr anchorCtr="0" anchor="ctr" bIns="45700" lIns="91425" spcFirstLastPara="1" rIns="91425" wrap="square" tIns="45700">
            <a:normAutofit/>
          </a:bodyPr>
          <a:lstStyle>
            <a:lvl1pPr lvl="0" rtl="0" algn="ctr">
              <a:spcBef>
                <a:spcPts val="0"/>
              </a:spcBef>
              <a:spcAft>
                <a:spcPts val="0"/>
              </a:spcAft>
              <a:buClr>
                <a:schemeClr val="lt1"/>
              </a:buClr>
              <a:buSzPts val="1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3" name="Google Shape;63;p14"/>
          <p:cNvSpPr txBox="1"/>
          <p:nvPr>
            <p:ph idx="1" type="body"/>
          </p:nvPr>
        </p:nvSpPr>
        <p:spPr>
          <a:xfrm>
            <a:off x="457200" y="1600201"/>
            <a:ext cx="4038600" cy="4526100"/>
          </a:xfrm>
          <a:prstGeom prst="rect">
            <a:avLst/>
          </a:prstGeom>
          <a:noFill/>
          <a:ln>
            <a:noFill/>
          </a:ln>
        </p:spPr>
        <p:txBody>
          <a:bodyPr anchorCtr="0" anchor="t" bIns="45700" lIns="91425" spcFirstLastPara="1" rIns="91425" wrap="square" tIns="45700">
            <a:normAutofit/>
          </a:bodyPr>
          <a:lstStyle>
            <a:lvl1pPr indent="-406400" lvl="0" marL="457200" rtl="0" algn="l">
              <a:spcBef>
                <a:spcPts val="560"/>
              </a:spcBef>
              <a:spcAft>
                <a:spcPts val="0"/>
              </a:spcAft>
              <a:buClr>
                <a:schemeClr val="lt1"/>
              </a:buClr>
              <a:buSzPts val="2800"/>
              <a:buChar char="●"/>
              <a:defRPr sz="2800"/>
            </a:lvl1pPr>
            <a:lvl2pPr indent="-381000" lvl="1" marL="914400" rtl="0" algn="l">
              <a:spcBef>
                <a:spcPts val="1200"/>
              </a:spcBef>
              <a:spcAft>
                <a:spcPts val="0"/>
              </a:spcAft>
              <a:buClr>
                <a:schemeClr val="lt1"/>
              </a:buClr>
              <a:buSzPts val="2400"/>
              <a:buChar char="○"/>
              <a:defRPr sz="2400"/>
            </a:lvl2pPr>
            <a:lvl3pPr indent="-355600" lvl="2" marL="1371600" rtl="0" algn="l">
              <a:spcBef>
                <a:spcPts val="1200"/>
              </a:spcBef>
              <a:spcAft>
                <a:spcPts val="0"/>
              </a:spcAft>
              <a:buClr>
                <a:schemeClr val="lt1"/>
              </a:buClr>
              <a:buSzPts val="2000"/>
              <a:buChar char="■"/>
              <a:defRPr sz="2000"/>
            </a:lvl3pPr>
            <a:lvl4pPr indent="-342900" lvl="3" marL="1828800" rtl="0" algn="l">
              <a:spcBef>
                <a:spcPts val="1200"/>
              </a:spcBef>
              <a:spcAft>
                <a:spcPts val="0"/>
              </a:spcAft>
              <a:buClr>
                <a:schemeClr val="lt1"/>
              </a:buClr>
              <a:buSzPts val="1800"/>
              <a:buChar char="●"/>
              <a:defRPr sz="1800"/>
            </a:lvl4pPr>
            <a:lvl5pPr indent="-342900" lvl="4" marL="2286000" rtl="0" algn="l">
              <a:spcBef>
                <a:spcPts val="1200"/>
              </a:spcBef>
              <a:spcAft>
                <a:spcPts val="0"/>
              </a:spcAft>
              <a:buClr>
                <a:schemeClr val="lt1"/>
              </a:buClr>
              <a:buSzPts val="1800"/>
              <a:buChar char="○"/>
              <a:defRPr sz="1800"/>
            </a:lvl5pPr>
            <a:lvl6pPr indent="-342900" lvl="5" marL="2743200" rtl="0" algn="l">
              <a:spcBef>
                <a:spcPts val="1200"/>
              </a:spcBef>
              <a:spcAft>
                <a:spcPts val="0"/>
              </a:spcAft>
              <a:buClr>
                <a:schemeClr val="lt1"/>
              </a:buClr>
              <a:buSzPts val="1800"/>
              <a:buChar char="■"/>
              <a:defRPr sz="1800"/>
            </a:lvl6pPr>
            <a:lvl7pPr indent="-342900" lvl="6" marL="3200400" rtl="0" algn="l">
              <a:spcBef>
                <a:spcPts val="1200"/>
              </a:spcBef>
              <a:spcAft>
                <a:spcPts val="0"/>
              </a:spcAft>
              <a:buClr>
                <a:schemeClr val="lt1"/>
              </a:buClr>
              <a:buSzPts val="1800"/>
              <a:buChar char="●"/>
              <a:defRPr sz="1800"/>
            </a:lvl7pPr>
            <a:lvl8pPr indent="-342900" lvl="7" marL="3657600" rtl="0" algn="l">
              <a:spcBef>
                <a:spcPts val="1200"/>
              </a:spcBef>
              <a:spcAft>
                <a:spcPts val="0"/>
              </a:spcAft>
              <a:buClr>
                <a:schemeClr val="lt1"/>
              </a:buClr>
              <a:buSzPts val="1800"/>
              <a:buChar char="○"/>
              <a:defRPr sz="1800"/>
            </a:lvl8pPr>
            <a:lvl9pPr indent="-342900" lvl="8" marL="4114800" rtl="0" algn="l">
              <a:spcBef>
                <a:spcPts val="1200"/>
              </a:spcBef>
              <a:spcAft>
                <a:spcPts val="1200"/>
              </a:spcAft>
              <a:buClr>
                <a:schemeClr val="lt1"/>
              </a:buClr>
              <a:buSzPts val="1800"/>
              <a:buChar char="■"/>
              <a:defRPr sz="1800"/>
            </a:lvl9pPr>
          </a:lstStyle>
          <a:p/>
        </p:txBody>
      </p:sp>
      <p:sp>
        <p:nvSpPr>
          <p:cNvPr id="64" name="Google Shape;64;p14"/>
          <p:cNvSpPr txBox="1"/>
          <p:nvPr>
            <p:ph idx="2" type="body"/>
          </p:nvPr>
        </p:nvSpPr>
        <p:spPr>
          <a:xfrm>
            <a:off x="4648200" y="1600201"/>
            <a:ext cx="4038600" cy="4526100"/>
          </a:xfrm>
          <a:prstGeom prst="rect">
            <a:avLst/>
          </a:prstGeom>
          <a:noFill/>
          <a:ln>
            <a:noFill/>
          </a:ln>
        </p:spPr>
        <p:txBody>
          <a:bodyPr anchorCtr="0" anchor="t" bIns="45700" lIns="91425" spcFirstLastPara="1" rIns="91425" wrap="square" tIns="45700">
            <a:normAutofit/>
          </a:bodyPr>
          <a:lstStyle>
            <a:lvl1pPr indent="-406400" lvl="0" marL="457200" rtl="0" algn="l">
              <a:spcBef>
                <a:spcPts val="560"/>
              </a:spcBef>
              <a:spcAft>
                <a:spcPts val="0"/>
              </a:spcAft>
              <a:buClr>
                <a:schemeClr val="lt1"/>
              </a:buClr>
              <a:buSzPts val="2800"/>
              <a:buChar char="●"/>
              <a:defRPr sz="2800"/>
            </a:lvl1pPr>
            <a:lvl2pPr indent="-381000" lvl="1" marL="914400" rtl="0" algn="l">
              <a:spcBef>
                <a:spcPts val="1200"/>
              </a:spcBef>
              <a:spcAft>
                <a:spcPts val="0"/>
              </a:spcAft>
              <a:buClr>
                <a:schemeClr val="lt1"/>
              </a:buClr>
              <a:buSzPts val="2400"/>
              <a:buChar char="○"/>
              <a:defRPr sz="2400"/>
            </a:lvl2pPr>
            <a:lvl3pPr indent="-355600" lvl="2" marL="1371600" rtl="0" algn="l">
              <a:spcBef>
                <a:spcPts val="1200"/>
              </a:spcBef>
              <a:spcAft>
                <a:spcPts val="0"/>
              </a:spcAft>
              <a:buClr>
                <a:schemeClr val="lt1"/>
              </a:buClr>
              <a:buSzPts val="2000"/>
              <a:buChar char="■"/>
              <a:defRPr sz="2000"/>
            </a:lvl3pPr>
            <a:lvl4pPr indent="-342900" lvl="3" marL="1828800" rtl="0" algn="l">
              <a:spcBef>
                <a:spcPts val="1200"/>
              </a:spcBef>
              <a:spcAft>
                <a:spcPts val="0"/>
              </a:spcAft>
              <a:buClr>
                <a:schemeClr val="lt1"/>
              </a:buClr>
              <a:buSzPts val="1800"/>
              <a:buChar char="●"/>
              <a:defRPr sz="1800"/>
            </a:lvl4pPr>
            <a:lvl5pPr indent="-342900" lvl="4" marL="2286000" rtl="0" algn="l">
              <a:spcBef>
                <a:spcPts val="1200"/>
              </a:spcBef>
              <a:spcAft>
                <a:spcPts val="0"/>
              </a:spcAft>
              <a:buClr>
                <a:schemeClr val="lt1"/>
              </a:buClr>
              <a:buSzPts val="1800"/>
              <a:buChar char="○"/>
              <a:defRPr sz="1800"/>
            </a:lvl5pPr>
            <a:lvl6pPr indent="-342900" lvl="5" marL="2743200" rtl="0" algn="l">
              <a:spcBef>
                <a:spcPts val="1200"/>
              </a:spcBef>
              <a:spcAft>
                <a:spcPts val="0"/>
              </a:spcAft>
              <a:buClr>
                <a:schemeClr val="lt1"/>
              </a:buClr>
              <a:buSzPts val="1800"/>
              <a:buChar char="■"/>
              <a:defRPr sz="1800"/>
            </a:lvl6pPr>
            <a:lvl7pPr indent="-342900" lvl="6" marL="3200400" rtl="0" algn="l">
              <a:spcBef>
                <a:spcPts val="1200"/>
              </a:spcBef>
              <a:spcAft>
                <a:spcPts val="0"/>
              </a:spcAft>
              <a:buClr>
                <a:schemeClr val="lt1"/>
              </a:buClr>
              <a:buSzPts val="1800"/>
              <a:buChar char="●"/>
              <a:defRPr sz="1800"/>
            </a:lvl7pPr>
            <a:lvl8pPr indent="-342900" lvl="7" marL="3657600" rtl="0" algn="l">
              <a:spcBef>
                <a:spcPts val="1200"/>
              </a:spcBef>
              <a:spcAft>
                <a:spcPts val="0"/>
              </a:spcAft>
              <a:buClr>
                <a:schemeClr val="lt1"/>
              </a:buClr>
              <a:buSzPts val="1800"/>
              <a:buChar char="○"/>
              <a:defRPr sz="1800"/>
            </a:lvl8pPr>
            <a:lvl9pPr indent="-342900" lvl="8" marL="4114800" rtl="0" algn="l">
              <a:spcBef>
                <a:spcPts val="1200"/>
              </a:spcBef>
              <a:spcAft>
                <a:spcPts val="1200"/>
              </a:spcAft>
              <a:buClr>
                <a:schemeClr val="lt1"/>
              </a:buClr>
              <a:buSzPts val="1800"/>
              <a:buChar char="■"/>
              <a:defRPr sz="1800"/>
            </a:lvl9pPr>
          </a:lstStyle>
          <a:p/>
        </p:txBody>
      </p:sp>
      <p:sp>
        <p:nvSpPr>
          <p:cNvPr id="65" name="Google Shape;65;p14"/>
          <p:cNvSpPr txBox="1"/>
          <p:nvPr>
            <p:ph idx="10" type="dt"/>
          </p:nvPr>
        </p:nvSpPr>
        <p:spPr>
          <a:xfrm>
            <a:off x="457200" y="6356351"/>
            <a:ext cx="21336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66" name="Google Shape;66;p14"/>
          <p:cNvSpPr txBox="1"/>
          <p:nvPr>
            <p:ph idx="11" type="ftr"/>
          </p:nvPr>
        </p:nvSpPr>
        <p:spPr>
          <a:xfrm>
            <a:off x="3124200" y="6356351"/>
            <a:ext cx="28956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67" name="Google Shape;67;p14"/>
          <p:cNvSpPr txBox="1"/>
          <p:nvPr>
            <p:ph idx="12" type="sldNum"/>
          </p:nvPr>
        </p:nvSpPr>
        <p:spPr>
          <a:xfrm>
            <a:off x="6553200" y="6356351"/>
            <a:ext cx="2133600" cy="365100"/>
          </a:xfrm>
          <a:prstGeom prst="rect">
            <a:avLst/>
          </a:prstGeom>
          <a:noFill/>
          <a:ln>
            <a:noFill/>
          </a:ln>
        </p:spPr>
        <p:txBody>
          <a:bodyPr anchorCtr="0" anchor="ctr" bIns="45700" lIns="91425" spcFirstLastPara="1" rIns="91425" wrap="square" tIns="45700">
            <a:norm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68" name="Shape 68"/>
        <p:cNvGrpSpPr/>
        <p:nvPr/>
      </p:nvGrpSpPr>
      <p:grpSpPr>
        <a:xfrm>
          <a:off x="0" y="0"/>
          <a:ext cx="0" cy="0"/>
          <a:chOff x="0" y="0"/>
          <a:chExt cx="0" cy="0"/>
        </a:xfrm>
      </p:grpSpPr>
      <p:sp>
        <p:nvSpPr>
          <p:cNvPr id="69" name="Google Shape;69;p15"/>
          <p:cNvSpPr txBox="1"/>
          <p:nvPr>
            <p:ph type="title"/>
          </p:nvPr>
        </p:nvSpPr>
        <p:spPr>
          <a:xfrm>
            <a:off x="457200" y="274639"/>
            <a:ext cx="8229600" cy="1143000"/>
          </a:xfrm>
          <a:prstGeom prst="rect">
            <a:avLst/>
          </a:prstGeom>
          <a:noFill/>
          <a:ln>
            <a:noFill/>
          </a:ln>
        </p:spPr>
        <p:txBody>
          <a:bodyPr anchorCtr="0" anchor="ctr" bIns="45700" lIns="91425" spcFirstLastPara="1" rIns="91425" wrap="square" tIns="45700">
            <a:normAutofit/>
          </a:bodyPr>
          <a:lstStyle>
            <a:lvl1pPr lvl="0" rtl="0" algn="ctr">
              <a:spcBef>
                <a:spcPts val="0"/>
              </a:spcBef>
              <a:spcAft>
                <a:spcPts val="0"/>
              </a:spcAft>
              <a:buClr>
                <a:schemeClr val="lt1"/>
              </a:buClr>
              <a:buSzPts val="1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0" name="Google Shape;70;p15"/>
          <p:cNvSpPr txBox="1"/>
          <p:nvPr>
            <p:ph idx="1" type="body"/>
          </p:nvPr>
        </p:nvSpPr>
        <p:spPr>
          <a:xfrm>
            <a:off x="457200" y="1600201"/>
            <a:ext cx="8229600" cy="4526100"/>
          </a:xfrm>
          <a:prstGeom prst="rect">
            <a:avLst/>
          </a:prstGeom>
          <a:noFill/>
          <a:ln>
            <a:noFill/>
          </a:ln>
        </p:spPr>
        <p:txBody>
          <a:bodyPr anchorCtr="0" anchor="t" bIns="45700" lIns="91425" spcFirstLastPara="1" rIns="91425" wrap="square" tIns="45700">
            <a:normAutofit/>
          </a:bodyPr>
          <a:lstStyle>
            <a:lvl1pPr indent="-342900" lvl="0" marL="457200" rtl="0" algn="l">
              <a:spcBef>
                <a:spcPts val="360"/>
              </a:spcBef>
              <a:spcAft>
                <a:spcPts val="0"/>
              </a:spcAft>
              <a:buClr>
                <a:schemeClr val="lt1"/>
              </a:buClr>
              <a:buSzPts val="1800"/>
              <a:buChar char="●"/>
              <a:defRPr/>
            </a:lvl1pPr>
            <a:lvl2pPr indent="-342900" lvl="1" marL="914400" rtl="0" algn="l">
              <a:spcBef>
                <a:spcPts val="1200"/>
              </a:spcBef>
              <a:spcAft>
                <a:spcPts val="0"/>
              </a:spcAft>
              <a:buClr>
                <a:schemeClr val="lt1"/>
              </a:buClr>
              <a:buSzPts val="1800"/>
              <a:buChar char="○"/>
              <a:defRPr/>
            </a:lvl2pPr>
            <a:lvl3pPr indent="-342900" lvl="2" marL="1371600" rtl="0" algn="l">
              <a:spcBef>
                <a:spcPts val="1200"/>
              </a:spcBef>
              <a:spcAft>
                <a:spcPts val="0"/>
              </a:spcAft>
              <a:buClr>
                <a:schemeClr val="lt1"/>
              </a:buClr>
              <a:buSzPts val="1800"/>
              <a:buChar char="■"/>
              <a:defRPr/>
            </a:lvl3pPr>
            <a:lvl4pPr indent="-342900" lvl="3" marL="1828800" rtl="0" algn="l">
              <a:spcBef>
                <a:spcPts val="1200"/>
              </a:spcBef>
              <a:spcAft>
                <a:spcPts val="0"/>
              </a:spcAft>
              <a:buClr>
                <a:schemeClr val="lt1"/>
              </a:buClr>
              <a:buSzPts val="1800"/>
              <a:buChar char="●"/>
              <a:defRPr/>
            </a:lvl4pPr>
            <a:lvl5pPr indent="-342900" lvl="4" marL="2286000" rtl="0" algn="l">
              <a:spcBef>
                <a:spcPts val="1200"/>
              </a:spcBef>
              <a:spcAft>
                <a:spcPts val="0"/>
              </a:spcAft>
              <a:buClr>
                <a:schemeClr val="lt1"/>
              </a:buClr>
              <a:buSzPts val="1800"/>
              <a:buChar char="○"/>
              <a:defRPr/>
            </a:lvl5pPr>
            <a:lvl6pPr indent="-342900" lvl="5" marL="2743200" rtl="0" algn="l">
              <a:spcBef>
                <a:spcPts val="1200"/>
              </a:spcBef>
              <a:spcAft>
                <a:spcPts val="0"/>
              </a:spcAft>
              <a:buClr>
                <a:schemeClr val="lt1"/>
              </a:buClr>
              <a:buSzPts val="1800"/>
              <a:buChar char="■"/>
              <a:defRPr/>
            </a:lvl6pPr>
            <a:lvl7pPr indent="-342900" lvl="6" marL="3200400" rtl="0" algn="l">
              <a:spcBef>
                <a:spcPts val="1200"/>
              </a:spcBef>
              <a:spcAft>
                <a:spcPts val="0"/>
              </a:spcAft>
              <a:buClr>
                <a:schemeClr val="lt1"/>
              </a:buClr>
              <a:buSzPts val="1800"/>
              <a:buChar char="●"/>
              <a:defRPr/>
            </a:lvl7pPr>
            <a:lvl8pPr indent="-342900" lvl="7" marL="3657600" rtl="0" algn="l">
              <a:spcBef>
                <a:spcPts val="1200"/>
              </a:spcBef>
              <a:spcAft>
                <a:spcPts val="0"/>
              </a:spcAft>
              <a:buClr>
                <a:schemeClr val="lt1"/>
              </a:buClr>
              <a:buSzPts val="1800"/>
              <a:buChar char="○"/>
              <a:defRPr/>
            </a:lvl8pPr>
            <a:lvl9pPr indent="-342900" lvl="8" marL="4114800" rtl="0" algn="l">
              <a:spcBef>
                <a:spcPts val="1200"/>
              </a:spcBef>
              <a:spcAft>
                <a:spcPts val="1200"/>
              </a:spcAft>
              <a:buClr>
                <a:schemeClr val="lt1"/>
              </a:buClr>
              <a:buSzPts val="1800"/>
              <a:buChar char="■"/>
              <a:defRPr/>
            </a:lvl9pPr>
          </a:lstStyle>
          <a:p/>
        </p:txBody>
      </p:sp>
      <p:sp>
        <p:nvSpPr>
          <p:cNvPr id="71" name="Google Shape;71;p15"/>
          <p:cNvSpPr txBox="1"/>
          <p:nvPr>
            <p:ph idx="10" type="dt"/>
          </p:nvPr>
        </p:nvSpPr>
        <p:spPr>
          <a:xfrm>
            <a:off x="457200" y="6356351"/>
            <a:ext cx="21336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72" name="Google Shape;72;p15"/>
          <p:cNvSpPr txBox="1"/>
          <p:nvPr>
            <p:ph idx="11" type="ftr"/>
          </p:nvPr>
        </p:nvSpPr>
        <p:spPr>
          <a:xfrm>
            <a:off x="3124200" y="6356351"/>
            <a:ext cx="28956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73" name="Google Shape;73;p15"/>
          <p:cNvSpPr txBox="1"/>
          <p:nvPr>
            <p:ph idx="12" type="sldNum"/>
          </p:nvPr>
        </p:nvSpPr>
        <p:spPr>
          <a:xfrm>
            <a:off x="6553200" y="6356351"/>
            <a:ext cx="2133600" cy="365100"/>
          </a:xfrm>
          <a:prstGeom prst="rect">
            <a:avLst/>
          </a:prstGeom>
          <a:noFill/>
          <a:ln>
            <a:noFill/>
          </a:ln>
        </p:spPr>
        <p:txBody>
          <a:bodyPr anchorCtr="0" anchor="ctr" bIns="45700" lIns="91425" spcFirstLastPara="1" rIns="91425" wrap="square" tIns="45700">
            <a:norm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1">
  <p:cSld name="Caption">
    <p:spTree>
      <p:nvGrpSpPr>
        <p:cNvPr id="74" name="Shape 74"/>
        <p:cNvGrpSpPr/>
        <p:nvPr/>
      </p:nvGrpSpPr>
      <p:grpSpPr>
        <a:xfrm>
          <a:off x="0" y="0"/>
          <a:ext cx="0" cy="0"/>
          <a:chOff x="0" y="0"/>
          <a:chExt cx="0" cy="0"/>
        </a:xfrm>
      </p:grpSpPr>
      <p:sp>
        <p:nvSpPr>
          <p:cNvPr id="75" name="Google Shape;75;p16"/>
          <p:cNvSpPr txBox="1"/>
          <p:nvPr>
            <p:ph idx="1" type="body"/>
          </p:nvPr>
        </p:nvSpPr>
        <p:spPr>
          <a:xfrm>
            <a:off x="311700" y="5640767"/>
            <a:ext cx="5998800" cy="806700"/>
          </a:xfrm>
          <a:prstGeom prst="rect">
            <a:avLst/>
          </a:prstGeom>
          <a:noFill/>
          <a:ln>
            <a:noFill/>
          </a:ln>
        </p:spPr>
        <p:txBody>
          <a:bodyPr anchorCtr="0" anchor="ctr" bIns="91425" lIns="91425" spcFirstLastPara="1" rIns="91425" wrap="square" tIns="91425">
            <a:normAutofit/>
          </a:bodyPr>
          <a:lstStyle>
            <a:lvl1pPr indent="-228600" lvl="0" marL="457200" rtl="0" algn="l">
              <a:lnSpc>
                <a:spcPct val="100000"/>
              </a:lnSpc>
              <a:spcBef>
                <a:spcPts val="0"/>
              </a:spcBef>
              <a:spcAft>
                <a:spcPts val="0"/>
              </a:spcAft>
              <a:buClr>
                <a:schemeClr val="lt1"/>
              </a:buClr>
              <a:buSzPts val="2100"/>
              <a:buNone/>
              <a:defRPr sz="2100"/>
            </a:lvl1pPr>
            <a:lvl2pPr indent="-342900" lvl="1" marL="914400" rtl="0" algn="l">
              <a:spcBef>
                <a:spcPts val="360"/>
              </a:spcBef>
              <a:spcAft>
                <a:spcPts val="0"/>
              </a:spcAft>
              <a:buClr>
                <a:schemeClr val="lt1"/>
              </a:buClr>
              <a:buSzPts val="1800"/>
              <a:buChar char="○"/>
              <a:defRPr/>
            </a:lvl2pPr>
            <a:lvl3pPr indent="-342900" lvl="2" marL="1371600" rtl="0" algn="l">
              <a:spcBef>
                <a:spcPts val="1200"/>
              </a:spcBef>
              <a:spcAft>
                <a:spcPts val="0"/>
              </a:spcAft>
              <a:buClr>
                <a:schemeClr val="lt1"/>
              </a:buClr>
              <a:buSzPts val="1800"/>
              <a:buChar char="■"/>
              <a:defRPr/>
            </a:lvl3pPr>
            <a:lvl4pPr indent="-342900" lvl="3" marL="1828800" rtl="0" algn="l">
              <a:spcBef>
                <a:spcPts val="1200"/>
              </a:spcBef>
              <a:spcAft>
                <a:spcPts val="0"/>
              </a:spcAft>
              <a:buClr>
                <a:schemeClr val="lt1"/>
              </a:buClr>
              <a:buSzPts val="1800"/>
              <a:buChar char="●"/>
              <a:defRPr/>
            </a:lvl4pPr>
            <a:lvl5pPr indent="-342900" lvl="4" marL="2286000" rtl="0" algn="l">
              <a:spcBef>
                <a:spcPts val="1200"/>
              </a:spcBef>
              <a:spcAft>
                <a:spcPts val="0"/>
              </a:spcAft>
              <a:buClr>
                <a:schemeClr val="lt1"/>
              </a:buClr>
              <a:buSzPts val="1800"/>
              <a:buChar char="○"/>
              <a:defRPr/>
            </a:lvl5pPr>
            <a:lvl6pPr indent="-342900" lvl="5" marL="2743200" rtl="0" algn="l">
              <a:spcBef>
                <a:spcPts val="1200"/>
              </a:spcBef>
              <a:spcAft>
                <a:spcPts val="0"/>
              </a:spcAft>
              <a:buClr>
                <a:schemeClr val="lt1"/>
              </a:buClr>
              <a:buSzPts val="1800"/>
              <a:buChar char="■"/>
              <a:defRPr/>
            </a:lvl6pPr>
            <a:lvl7pPr indent="-342900" lvl="6" marL="3200400" rtl="0" algn="l">
              <a:spcBef>
                <a:spcPts val="1200"/>
              </a:spcBef>
              <a:spcAft>
                <a:spcPts val="0"/>
              </a:spcAft>
              <a:buClr>
                <a:schemeClr val="lt1"/>
              </a:buClr>
              <a:buSzPts val="1800"/>
              <a:buChar char="●"/>
              <a:defRPr/>
            </a:lvl7pPr>
            <a:lvl8pPr indent="-342900" lvl="7" marL="3657600" rtl="0" algn="l">
              <a:spcBef>
                <a:spcPts val="1200"/>
              </a:spcBef>
              <a:spcAft>
                <a:spcPts val="0"/>
              </a:spcAft>
              <a:buClr>
                <a:schemeClr val="lt1"/>
              </a:buClr>
              <a:buSzPts val="1800"/>
              <a:buChar char="○"/>
              <a:defRPr/>
            </a:lvl8pPr>
            <a:lvl9pPr indent="-342900" lvl="8" marL="4114800" rtl="0" algn="l">
              <a:spcBef>
                <a:spcPts val="1200"/>
              </a:spcBef>
              <a:spcAft>
                <a:spcPts val="1200"/>
              </a:spcAft>
              <a:buClr>
                <a:schemeClr val="lt1"/>
              </a:buClr>
              <a:buSzPts val="1800"/>
              <a:buChar char="■"/>
              <a:defRPr/>
            </a:lvl9pPr>
          </a:lstStyle>
          <a:p/>
        </p:txBody>
      </p:sp>
      <p:sp>
        <p:nvSpPr>
          <p:cNvPr id="76" name="Google Shape;76;p16"/>
          <p:cNvSpPr txBox="1"/>
          <p:nvPr>
            <p:ph idx="12" type="sldNum"/>
          </p:nvPr>
        </p:nvSpPr>
        <p:spPr>
          <a:xfrm>
            <a:off x="8497999" y="6251677"/>
            <a:ext cx="548700" cy="524700"/>
          </a:xfrm>
          <a:prstGeom prst="rect">
            <a:avLst/>
          </a:prstGeom>
          <a:noFill/>
          <a:ln>
            <a:noFill/>
          </a:ln>
        </p:spPr>
        <p:txBody>
          <a:bodyPr anchorCtr="0" anchor="ctr" bIns="91425" lIns="91425" spcFirstLastPara="1" rIns="91425" wrap="square" tIns="91425">
            <a:normAutofit/>
          </a:bodyPr>
          <a:lstStyle>
            <a:lvl1pPr indent="0" lvl="0" marL="0" rtl="0" algn="r">
              <a:spcBef>
                <a:spcPts val="0"/>
              </a:spcBef>
              <a:buClr>
                <a:schemeClr val="lt1"/>
              </a:buClr>
              <a:buSzPts val="1200"/>
              <a:buFont typeface="Calibri"/>
              <a:buNone/>
              <a:defRPr/>
            </a:lvl1pPr>
            <a:lvl2pPr indent="0" lvl="1" marL="0" rtl="0" algn="r">
              <a:spcBef>
                <a:spcPts val="0"/>
              </a:spcBef>
              <a:buClr>
                <a:schemeClr val="lt1"/>
              </a:buClr>
              <a:buSzPts val="1200"/>
              <a:buFont typeface="Calibri"/>
              <a:buNone/>
              <a:defRPr/>
            </a:lvl2pPr>
            <a:lvl3pPr indent="0" lvl="2" marL="0" rtl="0" algn="r">
              <a:spcBef>
                <a:spcPts val="0"/>
              </a:spcBef>
              <a:buClr>
                <a:schemeClr val="lt1"/>
              </a:buClr>
              <a:buSzPts val="1200"/>
              <a:buFont typeface="Calibri"/>
              <a:buNone/>
              <a:defRPr/>
            </a:lvl3pPr>
            <a:lvl4pPr indent="0" lvl="3" marL="0" rtl="0" algn="r">
              <a:spcBef>
                <a:spcPts val="0"/>
              </a:spcBef>
              <a:buClr>
                <a:schemeClr val="lt1"/>
              </a:buClr>
              <a:buSzPts val="1200"/>
              <a:buFont typeface="Calibri"/>
              <a:buNone/>
              <a:defRPr/>
            </a:lvl4pPr>
            <a:lvl5pPr indent="0" lvl="4" marL="0" rtl="0" algn="r">
              <a:spcBef>
                <a:spcPts val="0"/>
              </a:spcBef>
              <a:buClr>
                <a:schemeClr val="lt1"/>
              </a:buClr>
              <a:buSzPts val="1200"/>
              <a:buFont typeface="Calibri"/>
              <a:buNone/>
              <a:defRPr/>
            </a:lvl5pPr>
            <a:lvl6pPr indent="0" lvl="5" marL="0" rtl="0" algn="r">
              <a:spcBef>
                <a:spcPts val="0"/>
              </a:spcBef>
              <a:buClr>
                <a:schemeClr val="lt1"/>
              </a:buClr>
              <a:buSzPts val="1200"/>
              <a:buFont typeface="Calibri"/>
              <a:buNone/>
              <a:defRPr/>
            </a:lvl6pPr>
            <a:lvl7pPr indent="0" lvl="6" marL="0" rtl="0" algn="r">
              <a:spcBef>
                <a:spcPts val="0"/>
              </a:spcBef>
              <a:buClr>
                <a:schemeClr val="lt1"/>
              </a:buClr>
              <a:buSzPts val="1200"/>
              <a:buFont typeface="Calibri"/>
              <a:buNone/>
              <a:defRPr/>
            </a:lvl7pPr>
            <a:lvl8pPr indent="0" lvl="7" marL="0" rtl="0" algn="r">
              <a:spcBef>
                <a:spcPts val="0"/>
              </a:spcBef>
              <a:buClr>
                <a:schemeClr val="lt1"/>
              </a:buClr>
              <a:buSzPts val="1200"/>
              <a:buFont typeface="Calibri"/>
              <a:buNone/>
              <a:defRPr/>
            </a:lvl8pPr>
            <a:lvl9pPr indent="0" lvl="8" marL="0" rtl="0" algn="r">
              <a:spcBef>
                <a:spcPts val="0"/>
              </a:spcBef>
              <a:buClr>
                <a:schemeClr val="lt1"/>
              </a:buClr>
              <a:buSzPts val="1200"/>
              <a:buFont typeface="Calibri"/>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 name="Shape 17"/>
        <p:cNvGrpSpPr/>
        <p:nvPr/>
      </p:nvGrpSpPr>
      <p:grpSpPr>
        <a:xfrm>
          <a:off x="0" y="0"/>
          <a:ext cx="0" cy="0"/>
          <a:chOff x="0" y="0"/>
          <a:chExt cx="0" cy="0"/>
        </a:xfrm>
      </p:grpSpPr>
      <p:sp>
        <p:nvSpPr>
          <p:cNvPr id="18" name="Google Shape;18;p3"/>
          <p:cNvSpPr txBox="1"/>
          <p:nvPr>
            <p:ph type="title"/>
          </p:nvPr>
        </p:nvSpPr>
        <p:spPr>
          <a:xfrm>
            <a:off x="311700" y="2867800"/>
            <a:ext cx="8520600" cy="11223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9" name="Google Shape;19;p3"/>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p4"/>
          <p:cNvSpPr txBox="1"/>
          <p:nvPr>
            <p:ph type="title"/>
          </p:nvPr>
        </p:nvSpPr>
        <p:spPr>
          <a:xfrm>
            <a:off x="311700" y="593367"/>
            <a:ext cx="8520600" cy="7635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4"/>
          <p:cNvSpPr txBox="1"/>
          <p:nvPr>
            <p:ph idx="1" type="body"/>
          </p:nvPr>
        </p:nvSpPr>
        <p:spPr>
          <a:xfrm>
            <a:off x="311700" y="1536633"/>
            <a:ext cx="8520600" cy="45552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3" name="Google Shape;23;p4"/>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txBox="1"/>
          <p:nvPr>
            <p:ph type="title"/>
          </p:nvPr>
        </p:nvSpPr>
        <p:spPr>
          <a:xfrm>
            <a:off x="311700" y="593367"/>
            <a:ext cx="8520600" cy="7635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6" name="Google Shape;26;p5"/>
          <p:cNvSpPr txBox="1"/>
          <p:nvPr>
            <p:ph idx="1" type="body"/>
          </p:nvPr>
        </p:nvSpPr>
        <p:spPr>
          <a:xfrm>
            <a:off x="311700" y="1536633"/>
            <a:ext cx="3999900" cy="45552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7" name="Google Shape;27;p5"/>
          <p:cNvSpPr txBox="1"/>
          <p:nvPr>
            <p:ph idx="2" type="body"/>
          </p:nvPr>
        </p:nvSpPr>
        <p:spPr>
          <a:xfrm>
            <a:off x="4832400" y="1536633"/>
            <a:ext cx="3999900" cy="45552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8" name="Google Shape;28;p5"/>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9" name="Shape 29"/>
        <p:cNvGrpSpPr/>
        <p:nvPr/>
      </p:nvGrpSpPr>
      <p:grpSpPr>
        <a:xfrm>
          <a:off x="0" y="0"/>
          <a:ext cx="0" cy="0"/>
          <a:chOff x="0" y="0"/>
          <a:chExt cx="0" cy="0"/>
        </a:xfrm>
      </p:grpSpPr>
      <p:sp>
        <p:nvSpPr>
          <p:cNvPr id="30" name="Google Shape;30;p6"/>
          <p:cNvSpPr txBox="1"/>
          <p:nvPr>
            <p:ph type="title"/>
          </p:nvPr>
        </p:nvSpPr>
        <p:spPr>
          <a:xfrm>
            <a:off x="311700" y="593367"/>
            <a:ext cx="8520600" cy="7635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1" name="Google Shape;31;p6"/>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2" name="Shape 32"/>
        <p:cNvGrpSpPr/>
        <p:nvPr/>
      </p:nvGrpSpPr>
      <p:grpSpPr>
        <a:xfrm>
          <a:off x="0" y="0"/>
          <a:ext cx="0" cy="0"/>
          <a:chOff x="0" y="0"/>
          <a:chExt cx="0" cy="0"/>
        </a:xfrm>
      </p:grpSpPr>
      <p:sp>
        <p:nvSpPr>
          <p:cNvPr id="33" name="Google Shape;33;p7"/>
          <p:cNvSpPr txBox="1"/>
          <p:nvPr>
            <p:ph type="title"/>
          </p:nvPr>
        </p:nvSpPr>
        <p:spPr>
          <a:xfrm>
            <a:off x="311700" y="740800"/>
            <a:ext cx="2808000" cy="1007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4" name="Google Shape;34;p7"/>
          <p:cNvSpPr txBox="1"/>
          <p:nvPr>
            <p:ph idx="1" type="body"/>
          </p:nvPr>
        </p:nvSpPr>
        <p:spPr>
          <a:xfrm>
            <a:off x="311700" y="1852800"/>
            <a:ext cx="2808000" cy="42393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5" name="Google Shape;35;p7"/>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6" name="Shape 36"/>
        <p:cNvGrpSpPr/>
        <p:nvPr/>
      </p:nvGrpSpPr>
      <p:grpSpPr>
        <a:xfrm>
          <a:off x="0" y="0"/>
          <a:ext cx="0" cy="0"/>
          <a:chOff x="0" y="0"/>
          <a:chExt cx="0" cy="0"/>
        </a:xfrm>
      </p:grpSpPr>
      <p:sp>
        <p:nvSpPr>
          <p:cNvPr id="37" name="Google Shape;37;p8"/>
          <p:cNvSpPr txBox="1"/>
          <p:nvPr>
            <p:ph type="title"/>
          </p:nvPr>
        </p:nvSpPr>
        <p:spPr>
          <a:xfrm>
            <a:off x="490250" y="600200"/>
            <a:ext cx="6367800" cy="54543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8" name="Google Shape;38;p8"/>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9" name="Shape 39"/>
        <p:cNvGrpSpPr/>
        <p:nvPr/>
      </p:nvGrpSpPr>
      <p:grpSpPr>
        <a:xfrm>
          <a:off x="0" y="0"/>
          <a:ext cx="0" cy="0"/>
          <a:chOff x="0" y="0"/>
          <a:chExt cx="0" cy="0"/>
        </a:xfrm>
      </p:grpSpPr>
      <p:sp>
        <p:nvSpPr>
          <p:cNvPr id="40" name="Google Shape;40;p9"/>
          <p:cNvSpPr/>
          <p:nvPr/>
        </p:nvSpPr>
        <p:spPr>
          <a:xfrm>
            <a:off x="4572000" y="33"/>
            <a:ext cx="4572000" cy="68580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9"/>
          <p:cNvSpPr txBox="1"/>
          <p:nvPr>
            <p:ph type="title"/>
          </p:nvPr>
        </p:nvSpPr>
        <p:spPr>
          <a:xfrm>
            <a:off x="265500" y="1644233"/>
            <a:ext cx="4045200" cy="19764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2" name="Google Shape;42;p9"/>
          <p:cNvSpPr txBox="1"/>
          <p:nvPr>
            <p:ph idx="1" type="subTitle"/>
          </p:nvPr>
        </p:nvSpPr>
        <p:spPr>
          <a:xfrm>
            <a:off x="265500" y="3737433"/>
            <a:ext cx="4045200" cy="16467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3" name="Google Shape;43;p9"/>
          <p:cNvSpPr txBox="1"/>
          <p:nvPr>
            <p:ph idx="2" type="body"/>
          </p:nvPr>
        </p:nvSpPr>
        <p:spPr>
          <a:xfrm>
            <a:off x="4939500" y="965600"/>
            <a:ext cx="3837000" cy="49269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dk1"/>
              </a:buClr>
              <a:buSzPts val="1800"/>
              <a:buChar char="●"/>
              <a:defRPr>
                <a:solidFill>
                  <a:schemeClr val="dk1"/>
                </a:solidFill>
              </a:defRPr>
            </a:lvl1pPr>
            <a:lvl2pPr indent="-317500" lvl="1" marL="914400">
              <a:spcBef>
                <a:spcPts val="0"/>
              </a:spcBef>
              <a:spcAft>
                <a:spcPts val="0"/>
              </a:spcAft>
              <a:buClr>
                <a:schemeClr val="dk1"/>
              </a:buClr>
              <a:buSzPts val="1400"/>
              <a:buChar char="○"/>
              <a:defRPr>
                <a:solidFill>
                  <a:schemeClr val="dk1"/>
                </a:solidFill>
              </a:defRPr>
            </a:lvl2pPr>
            <a:lvl3pPr indent="-317500" lvl="2" marL="1371600">
              <a:spcBef>
                <a:spcPts val="0"/>
              </a:spcBef>
              <a:spcAft>
                <a:spcPts val="0"/>
              </a:spcAft>
              <a:buClr>
                <a:schemeClr val="dk1"/>
              </a:buClr>
              <a:buSzPts val="1400"/>
              <a:buChar char="■"/>
              <a:defRPr>
                <a:solidFill>
                  <a:schemeClr val="dk1"/>
                </a:solidFill>
              </a:defRPr>
            </a:lvl3pPr>
            <a:lvl4pPr indent="-317500" lvl="3" marL="1828800">
              <a:spcBef>
                <a:spcPts val="0"/>
              </a:spcBef>
              <a:spcAft>
                <a:spcPts val="0"/>
              </a:spcAft>
              <a:buClr>
                <a:schemeClr val="dk1"/>
              </a:buClr>
              <a:buSzPts val="1400"/>
              <a:buChar char="●"/>
              <a:defRPr>
                <a:solidFill>
                  <a:schemeClr val="dk1"/>
                </a:solidFill>
              </a:defRPr>
            </a:lvl4pPr>
            <a:lvl5pPr indent="-317500" lvl="4" marL="2286000">
              <a:spcBef>
                <a:spcPts val="0"/>
              </a:spcBef>
              <a:spcAft>
                <a:spcPts val="0"/>
              </a:spcAft>
              <a:buClr>
                <a:schemeClr val="dk1"/>
              </a:buClr>
              <a:buSzPts val="1400"/>
              <a:buChar char="○"/>
              <a:defRPr>
                <a:solidFill>
                  <a:schemeClr val="dk1"/>
                </a:solidFill>
              </a:defRPr>
            </a:lvl5pPr>
            <a:lvl6pPr indent="-317500" lvl="5" marL="2743200">
              <a:spcBef>
                <a:spcPts val="0"/>
              </a:spcBef>
              <a:spcAft>
                <a:spcPts val="0"/>
              </a:spcAft>
              <a:buClr>
                <a:schemeClr val="dk1"/>
              </a:buClr>
              <a:buSzPts val="1400"/>
              <a:buChar char="■"/>
              <a:defRPr>
                <a:solidFill>
                  <a:schemeClr val="dk1"/>
                </a:solidFill>
              </a:defRPr>
            </a:lvl6pPr>
            <a:lvl7pPr indent="-317500" lvl="6" marL="3200400">
              <a:spcBef>
                <a:spcPts val="0"/>
              </a:spcBef>
              <a:spcAft>
                <a:spcPts val="0"/>
              </a:spcAft>
              <a:buClr>
                <a:schemeClr val="dk1"/>
              </a:buClr>
              <a:buSzPts val="1400"/>
              <a:buChar char="●"/>
              <a:defRPr>
                <a:solidFill>
                  <a:schemeClr val="dk1"/>
                </a:solidFill>
              </a:defRPr>
            </a:lvl7pPr>
            <a:lvl8pPr indent="-317500" lvl="7" marL="3657600">
              <a:spcBef>
                <a:spcPts val="0"/>
              </a:spcBef>
              <a:spcAft>
                <a:spcPts val="0"/>
              </a:spcAft>
              <a:buClr>
                <a:schemeClr val="dk1"/>
              </a:buClr>
              <a:buSzPts val="1400"/>
              <a:buChar char="○"/>
              <a:defRPr>
                <a:solidFill>
                  <a:schemeClr val="dk1"/>
                </a:solidFill>
              </a:defRPr>
            </a:lvl8pPr>
            <a:lvl9pPr indent="-317500" lvl="8" marL="4114800">
              <a:spcBef>
                <a:spcPts val="0"/>
              </a:spcBef>
              <a:spcAft>
                <a:spcPts val="0"/>
              </a:spcAft>
              <a:buClr>
                <a:schemeClr val="dk1"/>
              </a:buClr>
              <a:buSzPts val="1400"/>
              <a:buChar char="■"/>
              <a:defRPr>
                <a:solidFill>
                  <a:schemeClr val="dk1"/>
                </a:solidFill>
              </a:defRPr>
            </a:lvl9pPr>
          </a:lstStyle>
          <a:p/>
        </p:txBody>
      </p:sp>
      <p:sp>
        <p:nvSpPr>
          <p:cNvPr id="44" name="Google Shape;44;p9"/>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5" name="Shape 45"/>
        <p:cNvGrpSpPr/>
        <p:nvPr/>
      </p:nvGrpSpPr>
      <p:grpSpPr>
        <a:xfrm>
          <a:off x="0" y="0"/>
          <a:ext cx="0" cy="0"/>
          <a:chOff x="0" y="0"/>
          <a:chExt cx="0" cy="0"/>
        </a:xfrm>
      </p:grpSpPr>
      <p:sp>
        <p:nvSpPr>
          <p:cNvPr id="46" name="Google Shape;46;p10"/>
          <p:cNvSpPr txBox="1"/>
          <p:nvPr>
            <p:ph idx="1" type="body"/>
          </p:nvPr>
        </p:nvSpPr>
        <p:spPr>
          <a:xfrm>
            <a:off x="311700" y="5640767"/>
            <a:ext cx="5998800" cy="8067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7" name="Google Shape;47;p10"/>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6"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dark-2">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11" name="Google Shape;11;p1"/>
          <p:cNvSpPr txBox="1"/>
          <p:nvPr>
            <p:ph idx="1" type="body"/>
          </p:nvPr>
        </p:nvSpPr>
        <p:spPr>
          <a:xfrm>
            <a:off x="311700" y="1536633"/>
            <a:ext cx="8520600" cy="45552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lt2"/>
              </a:buClr>
              <a:buSzPts val="1800"/>
              <a:buChar char="●"/>
              <a:defRPr sz="1800">
                <a:solidFill>
                  <a:schemeClr val="lt2"/>
                </a:solidFill>
              </a:defRPr>
            </a:lvl1pPr>
            <a:lvl2pPr indent="-317500" lvl="1" marL="914400">
              <a:lnSpc>
                <a:spcPct val="115000"/>
              </a:lnSpc>
              <a:spcBef>
                <a:spcPts val="0"/>
              </a:spcBef>
              <a:spcAft>
                <a:spcPts val="0"/>
              </a:spcAft>
              <a:buClr>
                <a:schemeClr val="lt2"/>
              </a:buClr>
              <a:buSzPts val="1400"/>
              <a:buChar char="○"/>
              <a:defRPr>
                <a:solidFill>
                  <a:schemeClr val="lt2"/>
                </a:solidFill>
              </a:defRPr>
            </a:lvl2pPr>
            <a:lvl3pPr indent="-317500" lvl="2" marL="1371600">
              <a:lnSpc>
                <a:spcPct val="115000"/>
              </a:lnSpc>
              <a:spcBef>
                <a:spcPts val="0"/>
              </a:spcBef>
              <a:spcAft>
                <a:spcPts val="0"/>
              </a:spcAft>
              <a:buClr>
                <a:schemeClr val="lt2"/>
              </a:buClr>
              <a:buSzPts val="1400"/>
              <a:buChar char="■"/>
              <a:defRPr>
                <a:solidFill>
                  <a:schemeClr val="lt2"/>
                </a:solidFill>
              </a:defRPr>
            </a:lvl3pPr>
            <a:lvl4pPr indent="-317500" lvl="3" marL="1828800">
              <a:lnSpc>
                <a:spcPct val="115000"/>
              </a:lnSpc>
              <a:spcBef>
                <a:spcPts val="0"/>
              </a:spcBef>
              <a:spcAft>
                <a:spcPts val="0"/>
              </a:spcAft>
              <a:buClr>
                <a:schemeClr val="lt2"/>
              </a:buClr>
              <a:buSzPts val="1400"/>
              <a:buChar char="●"/>
              <a:defRPr>
                <a:solidFill>
                  <a:schemeClr val="lt2"/>
                </a:solidFill>
              </a:defRPr>
            </a:lvl4pPr>
            <a:lvl5pPr indent="-317500" lvl="4" marL="2286000">
              <a:lnSpc>
                <a:spcPct val="115000"/>
              </a:lnSpc>
              <a:spcBef>
                <a:spcPts val="0"/>
              </a:spcBef>
              <a:spcAft>
                <a:spcPts val="0"/>
              </a:spcAft>
              <a:buClr>
                <a:schemeClr val="lt2"/>
              </a:buClr>
              <a:buSzPts val="1400"/>
              <a:buChar char="○"/>
              <a:defRPr>
                <a:solidFill>
                  <a:schemeClr val="lt2"/>
                </a:solidFill>
              </a:defRPr>
            </a:lvl5pPr>
            <a:lvl6pPr indent="-317500" lvl="5" marL="2743200">
              <a:lnSpc>
                <a:spcPct val="115000"/>
              </a:lnSpc>
              <a:spcBef>
                <a:spcPts val="0"/>
              </a:spcBef>
              <a:spcAft>
                <a:spcPts val="0"/>
              </a:spcAft>
              <a:buClr>
                <a:schemeClr val="lt2"/>
              </a:buClr>
              <a:buSzPts val="1400"/>
              <a:buChar char="■"/>
              <a:defRPr>
                <a:solidFill>
                  <a:schemeClr val="lt2"/>
                </a:solidFill>
              </a:defRPr>
            </a:lvl6pPr>
            <a:lvl7pPr indent="-317500" lvl="6" marL="3200400">
              <a:lnSpc>
                <a:spcPct val="115000"/>
              </a:lnSpc>
              <a:spcBef>
                <a:spcPts val="0"/>
              </a:spcBef>
              <a:spcAft>
                <a:spcPts val="0"/>
              </a:spcAft>
              <a:buClr>
                <a:schemeClr val="lt2"/>
              </a:buClr>
              <a:buSzPts val="1400"/>
              <a:buChar char="●"/>
              <a:defRPr>
                <a:solidFill>
                  <a:schemeClr val="lt2"/>
                </a:solidFill>
              </a:defRPr>
            </a:lvl7pPr>
            <a:lvl8pPr indent="-317500" lvl="7" marL="3657600">
              <a:lnSpc>
                <a:spcPct val="115000"/>
              </a:lnSpc>
              <a:spcBef>
                <a:spcPts val="0"/>
              </a:spcBef>
              <a:spcAft>
                <a:spcPts val="0"/>
              </a:spcAft>
              <a:buClr>
                <a:schemeClr val="lt2"/>
              </a:buClr>
              <a:buSzPts val="1400"/>
              <a:buChar char="○"/>
              <a:defRPr>
                <a:solidFill>
                  <a:schemeClr val="lt2"/>
                </a:solidFill>
              </a:defRPr>
            </a:lvl8pPr>
            <a:lvl9pPr indent="-317500" lvl="8" marL="4114800">
              <a:lnSpc>
                <a:spcPct val="115000"/>
              </a:lnSpc>
              <a:spcBef>
                <a:spcPts val="0"/>
              </a:spcBef>
              <a:spcAft>
                <a:spcPts val="0"/>
              </a:spcAft>
              <a:buClr>
                <a:schemeClr val="lt2"/>
              </a:buClr>
              <a:buSzPts val="1400"/>
              <a:buChar char="■"/>
              <a:defRPr>
                <a:solidFill>
                  <a:schemeClr val="lt2"/>
                </a:solidFill>
              </a:defRPr>
            </a:lvl9pPr>
          </a:lstStyle>
          <a:p/>
        </p:txBody>
      </p:sp>
      <p:sp>
        <p:nvSpPr>
          <p:cNvPr id="12" name="Google Shape;12;p1"/>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hyperlink" Target="https://www.library.ucsb.edu/services/digital-scholarship" TargetMode="External"/><Relationship Id="rId4" Type="http://schemas.openxmlformats.org/officeDocument/2006/relationships/hyperlink" Target="mailto:collaboratory@library.ucsb.edu" TargetMode="External"/><Relationship Id="rId5" Type="http://schemas.openxmlformats.org/officeDocument/2006/relationships/hyperlink" Target="mailto:rds@library.ucsb.edu"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pic>
        <p:nvPicPr>
          <p:cNvPr descr="Screen Shot 2017-02-06 at 6.26.56 PM.png" id="82" name="Google Shape;82;p17"/>
          <p:cNvPicPr preferRelativeResize="0"/>
          <p:nvPr>
            <p:ph idx="1" type="body"/>
          </p:nvPr>
        </p:nvPicPr>
        <p:blipFill rotWithShape="1">
          <a:blip r:embed="rId3">
            <a:alphaModFix/>
          </a:blip>
          <a:srcRect b="-9636" l="0" r="0" t="-9637"/>
          <a:stretch/>
        </p:blipFill>
        <p:spPr>
          <a:xfrm>
            <a:off x="3343925" y="502502"/>
            <a:ext cx="5111700" cy="5853000"/>
          </a:xfrm>
          <a:prstGeom prst="rect">
            <a:avLst/>
          </a:prstGeom>
          <a:noFill/>
          <a:ln>
            <a:noFill/>
          </a:ln>
        </p:spPr>
      </p:pic>
      <p:sp>
        <p:nvSpPr>
          <p:cNvPr id="83" name="Google Shape;83;p17"/>
          <p:cNvSpPr txBox="1"/>
          <p:nvPr/>
        </p:nvSpPr>
        <p:spPr>
          <a:xfrm>
            <a:off x="8107680" y="7772400"/>
            <a:ext cx="184731"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sp>
        <p:nvSpPr>
          <p:cNvPr id="84" name="Google Shape;84;p17"/>
          <p:cNvSpPr txBox="1"/>
          <p:nvPr>
            <p:ph idx="2" type="body"/>
          </p:nvPr>
        </p:nvSpPr>
        <p:spPr>
          <a:xfrm>
            <a:off x="746100" y="1189550"/>
            <a:ext cx="6577800" cy="876300"/>
          </a:xfrm>
          <a:prstGeom prst="rect">
            <a:avLst/>
          </a:prstGeom>
          <a:solidFill>
            <a:schemeClr val="dk1"/>
          </a:solidFill>
          <a:ln>
            <a:noFill/>
          </a:ln>
        </p:spPr>
        <p:txBody>
          <a:bodyPr anchorCtr="0" anchor="t" bIns="45700" lIns="91425" spcFirstLastPara="1" rIns="91425" wrap="square" tIns="45700">
            <a:normAutofit/>
          </a:bodyPr>
          <a:lstStyle/>
          <a:p>
            <a:pPr indent="0" lvl="0" marL="0" rtl="0" algn="ctr">
              <a:spcBef>
                <a:spcPts val="0"/>
              </a:spcBef>
              <a:spcAft>
                <a:spcPts val="0"/>
              </a:spcAft>
              <a:buClr>
                <a:srgbClr val="FF0000"/>
              </a:buClr>
              <a:buSzPts val="3600"/>
              <a:buNone/>
            </a:pPr>
            <a:r>
              <a:rPr b="1" lang="en-US" sz="4400">
                <a:solidFill>
                  <a:schemeClr val="accent4"/>
                </a:solidFill>
                <a:latin typeface="Calibri"/>
                <a:ea typeface="Calibri"/>
                <a:cs typeface="Calibri"/>
                <a:sym typeface="Calibri"/>
              </a:rPr>
              <a:t>UCSB Library Data Services</a:t>
            </a:r>
            <a:endParaRPr b="1" sz="4400">
              <a:solidFill>
                <a:srgbClr val="FF0000"/>
              </a:solidFill>
              <a:latin typeface="Calibri"/>
              <a:ea typeface="Calibri"/>
              <a:cs typeface="Calibri"/>
              <a:sym typeface="Calibri"/>
            </a:endParaRPr>
          </a:p>
        </p:txBody>
      </p:sp>
      <p:sp>
        <p:nvSpPr>
          <p:cNvPr id="85" name="Google Shape;85;p17"/>
          <p:cNvSpPr txBox="1"/>
          <p:nvPr/>
        </p:nvSpPr>
        <p:spPr>
          <a:xfrm>
            <a:off x="746100" y="2975775"/>
            <a:ext cx="2123400" cy="1554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US" sz="2000">
                <a:solidFill>
                  <a:schemeClr val="lt2"/>
                </a:solidFill>
              </a:rPr>
              <a:t>Greg Janée</a:t>
            </a:r>
            <a:endParaRPr sz="2000">
              <a:solidFill>
                <a:schemeClr val="lt2"/>
              </a:solidFill>
            </a:endParaRPr>
          </a:p>
          <a:p>
            <a:pPr indent="0" lvl="0" marL="0" rtl="0" algn="l">
              <a:lnSpc>
                <a:spcPct val="115000"/>
              </a:lnSpc>
              <a:spcBef>
                <a:spcPts val="0"/>
              </a:spcBef>
              <a:spcAft>
                <a:spcPts val="0"/>
              </a:spcAft>
              <a:buNone/>
            </a:pPr>
            <a:r>
              <a:rPr lang="en-US" sz="2000">
                <a:solidFill>
                  <a:schemeClr val="lt2"/>
                </a:solidFill>
              </a:rPr>
              <a:t>Jon Jablonski</a:t>
            </a:r>
            <a:endParaRPr sz="2000">
              <a:solidFill>
                <a:schemeClr val="lt2"/>
              </a:solidFill>
            </a:endParaRPr>
          </a:p>
          <a:p>
            <a:pPr indent="0" lvl="0" marL="0" rtl="0" algn="l">
              <a:lnSpc>
                <a:spcPct val="115000"/>
              </a:lnSpc>
              <a:spcBef>
                <a:spcPts val="0"/>
              </a:spcBef>
              <a:spcAft>
                <a:spcPts val="0"/>
              </a:spcAft>
              <a:buNone/>
            </a:pPr>
            <a:r>
              <a:rPr lang="en-US" sz="2000">
                <a:solidFill>
                  <a:schemeClr val="lt2"/>
                </a:solidFill>
              </a:rPr>
              <a:t>Renata Curty</a:t>
            </a:r>
            <a:endParaRPr sz="2000">
              <a:solidFill>
                <a:schemeClr val="lt2"/>
              </a:solidFill>
            </a:endParaRPr>
          </a:p>
          <a:p>
            <a:pPr indent="0" lvl="0" marL="0" rtl="0" algn="l">
              <a:lnSpc>
                <a:spcPct val="115000"/>
              </a:lnSpc>
              <a:spcBef>
                <a:spcPts val="0"/>
              </a:spcBef>
              <a:spcAft>
                <a:spcPts val="0"/>
              </a:spcAft>
              <a:buNone/>
            </a:pPr>
            <a:r>
              <a:rPr lang="en-US" sz="2000">
                <a:solidFill>
                  <a:schemeClr val="lt2"/>
                </a:solidFill>
              </a:rPr>
              <a:t>Ryan Horne</a:t>
            </a:r>
            <a:endParaRPr sz="2000">
              <a:solidFill>
                <a:schemeClr val="lt2"/>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26"/>
          <p:cNvSpPr txBox="1"/>
          <p:nvPr>
            <p:ph type="title"/>
          </p:nvPr>
        </p:nvSpPr>
        <p:spPr>
          <a:xfrm>
            <a:off x="311700" y="593367"/>
            <a:ext cx="8520600" cy="763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US">
                <a:solidFill>
                  <a:schemeClr val="accent4"/>
                </a:solidFill>
              </a:rPr>
              <a:t>Physical facilities</a:t>
            </a:r>
            <a:endParaRPr>
              <a:solidFill>
                <a:schemeClr val="accent4"/>
              </a:solidFill>
            </a:endParaRPr>
          </a:p>
        </p:txBody>
      </p:sp>
      <p:sp>
        <p:nvSpPr>
          <p:cNvPr id="156" name="Google Shape;156;p26"/>
          <p:cNvSpPr txBox="1"/>
          <p:nvPr>
            <p:ph idx="1" type="body"/>
          </p:nvPr>
        </p:nvSpPr>
        <p:spPr>
          <a:xfrm>
            <a:off x="311700" y="1536633"/>
            <a:ext cx="8520600" cy="4555200"/>
          </a:xfrm>
          <a:prstGeom prst="rect">
            <a:avLst/>
          </a:prstGeom>
        </p:spPr>
        <p:txBody>
          <a:bodyPr anchorCtr="0" anchor="t" bIns="91425" lIns="91425" spcFirstLastPara="1" rIns="91425" wrap="square" tIns="91425">
            <a:normAutofit/>
          </a:bodyPr>
          <a:lstStyle/>
          <a:p>
            <a:pPr indent="-381000" lvl="0" marL="457200" rtl="0" algn="l">
              <a:spcBef>
                <a:spcPts val="0"/>
              </a:spcBef>
              <a:spcAft>
                <a:spcPts val="0"/>
              </a:spcAft>
              <a:buSzPts val="2400"/>
              <a:buChar char="●"/>
            </a:pPr>
            <a:r>
              <a:rPr lang="en-US" sz="2400"/>
              <a:t>Community hosting</a:t>
            </a:r>
            <a:endParaRPr sz="2400"/>
          </a:p>
          <a:p>
            <a:pPr indent="-381000" lvl="1" marL="914400" rtl="0" algn="l">
              <a:spcBef>
                <a:spcPts val="0"/>
              </a:spcBef>
              <a:spcAft>
                <a:spcPts val="0"/>
              </a:spcAft>
              <a:buSzPts val="2400"/>
              <a:buChar char="○"/>
            </a:pPr>
            <a:r>
              <a:rPr lang="en-US" sz="2400"/>
              <a:t>eco.data.science</a:t>
            </a:r>
            <a:endParaRPr sz="2400"/>
          </a:p>
          <a:p>
            <a:pPr indent="-381000" lvl="1" marL="914400" rtl="0" algn="l">
              <a:spcBef>
                <a:spcPts val="0"/>
              </a:spcBef>
              <a:spcAft>
                <a:spcPts val="0"/>
              </a:spcAft>
              <a:buSzPts val="2400"/>
              <a:buChar char="○"/>
            </a:pPr>
            <a:r>
              <a:rPr lang="en-US" sz="2400"/>
              <a:t>Tidy Tuesday</a:t>
            </a:r>
            <a:endParaRPr sz="2400"/>
          </a:p>
          <a:p>
            <a:pPr indent="-381000" lvl="1" marL="914400" rtl="0" algn="l">
              <a:spcBef>
                <a:spcPts val="0"/>
              </a:spcBef>
              <a:spcAft>
                <a:spcPts val="0"/>
              </a:spcAft>
              <a:buSzPts val="2400"/>
              <a:buChar char="○"/>
            </a:pPr>
            <a:r>
              <a:rPr lang="en-US" sz="2400"/>
              <a:t>Qualitative Data Analysis Study Group</a:t>
            </a:r>
            <a:br>
              <a:rPr lang="en-US" sz="2400"/>
            </a:br>
            <a:endParaRPr sz="2400"/>
          </a:p>
          <a:p>
            <a:pPr indent="-381000" lvl="0" marL="457200" rtl="0" algn="l">
              <a:spcBef>
                <a:spcPts val="0"/>
              </a:spcBef>
              <a:spcAft>
                <a:spcPts val="0"/>
              </a:spcAft>
              <a:buSzPts val="2400"/>
              <a:buChar char="●"/>
            </a:pPr>
            <a:r>
              <a:rPr lang="en-US" sz="2400"/>
              <a:t>Workstations</a:t>
            </a:r>
            <a:endParaRPr sz="2400"/>
          </a:p>
          <a:p>
            <a:pPr indent="-355600" lvl="1" marL="914400" rtl="0" algn="l">
              <a:spcBef>
                <a:spcPts val="0"/>
              </a:spcBef>
              <a:spcAft>
                <a:spcPts val="0"/>
              </a:spcAft>
              <a:buSzPts val="2000"/>
              <a:buChar char="○"/>
            </a:pPr>
            <a:r>
              <a:rPr lang="en-US" sz="2000"/>
              <a:t>Brandwatch, MATLAB, SPSS, Stata</a:t>
            </a:r>
            <a:endParaRPr sz="2000"/>
          </a:p>
          <a:p>
            <a:pPr indent="-381000" lvl="0" marL="457200" rtl="0" algn="l">
              <a:spcBef>
                <a:spcPts val="0"/>
              </a:spcBef>
              <a:spcAft>
                <a:spcPts val="0"/>
              </a:spcAft>
              <a:buSzPts val="2400"/>
              <a:buChar char="●"/>
            </a:pPr>
            <a:r>
              <a:rPr lang="en-US" sz="2400"/>
              <a:t>VR equipment</a:t>
            </a:r>
            <a:endParaRPr sz="2400"/>
          </a:p>
        </p:txBody>
      </p:sp>
      <p:sp>
        <p:nvSpPr>
          <p:cNvPr id="157" name="Google Shape;157;p26"/>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27"/>
          <p:cNvSpPr txBox="1"/>
          <p:nvPr>
            <p:ph type="title"/>
          </p:nvPr>
        </p:nvSpPr>
        <p:spPr>
          <a:xfrm>
            <a:off x="311700" y="593367"/>
            <a:ext cx="8520600" cy="763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US">
                <a:solidFill>
                  <a:schemeClr val="accent4"/>
                </a:solidFill>
              </a:rPr>
              <a:t>Data</a:t>
            </a:r>
            <a:endParaRPr>
              <a:solidFill>
                <a:schemeClr val="accent4"/>
              </a:solidFill>
            </a:endParaRPr>
          </a:p>
        </p:txBody>
      </p:sp>
      <p:sp>
        <p:nvSpPr>
          <p:cNvPr id="164" name="Google Shape;164;p27"/>
          <p:cNvSpPr txBox="1"/>
          <p:nvPr>
            <p:ph idx="1" type="body"/>
          </p:nvPr>
        </p:nvSpPr>
        <p:spPr>
          <a:xfrm>
            <a:off x="311700" y="1536633"/>
            <a:ext cx="8520600" cy="4555200"/>
          </a:xfrm>
          <a:prstGeom prst="rect">
            <a:avLst/>
          </a:prstGeom>
        </p:spPr>
        <p:txBody>
          <a:bodyPr anchorCtr="0" anchor="t" bIns="91425" lIns="91425" spcFirstLastPara="1" rIns="91425" wrap="square" tIns="91425">
            <a:normAutofit/>
          </a:bodyPr>
          <a:lstStyle/>
          <a:p>
            <a:pPr indent="-381000" lvl="0" marL="457200" rtl="0" algn="l">
              <a:spcBef>
                <a:spcPts val="0"/>
              </a:spcBef>
              <a:spcAft>
                <a:spcPts val="0"/>
              </a:spcAft>
              <a:buSzPts val="2400"/>
              <a:buChar char="●"/>
            </a:pPr>
            <a:r>
              <a:rPr lang="en-US" sz="2400"/>
              <a:t>Esri Data for Education Programs</a:t>
            </a:r>
            <a:endParaRPr sz="2400"/>
          </a:p>
          <a:p>
            <a:pPr indent="-381000" lvl="0" marL="457200" rtl="0" algn="l">
              <a:spcBef>
                <a:spcPts val="0"/>
              </a:spcBef>
              <a:spcAft>
                <a:spcPts val="0"/>
              </a:spcAft>
              <a:buSzPts val="2400"/>
              <a:buChar char="●"/>
            </a:pPr>
            <a:r>
              <a:rPr lang="en-US" sz="2400"/>
              <a:t>Campus map data</a:t>
            </a:r>
            <a:endParaRPr sz="2400"/>
          </a:p>
          <a:p>
            <a:pPr indent="-381000" lvl="0" marL="457200" rtl="0" algn="l">
              <a:spcBef>
                <a:spcPts val="0"/>
              </a:spcBef>
              <a:spcAft>
                <a:spcPts val="0"/>
              </a:spcAft>
              <a:buSzPts val="2400"/>
              <a:buChar char="●"/>
            </a:pPr>
            <a:r>
              <a:rPr lang="en-US" sz="2400"/>
              <a:t>Linguistics Data Consortium</a:t>
            </a:r>
            <a:endParaRPr sz="2400"/>
          </a:p>
          <a:p>
            <a:pPr indent="-381000" lvl="0" marL="457200" rtl="0" algn="l">
              <a:spcBef>
                <a:spcPts val="0"/>
              </a:spcBef>
              <a:spcAft>
                <a:spcPts val="0"/>
              </a:spcAft>
              <a:buSzPts val="2400"/>
              <a:buChar char="●"/>
            </a:pPr>
            <a:r>
              <a:rPr lang="en-US" sz="2400"/>
              <a:t>ICPSR Data Archive</a:t>
            </a:r>
            <a:endParaRPr sz="2400"/>
          </a:p>
          <a:p>
            <a:pPr indent="-381000" lvl="0" marL="457200" rtl="0" algn="l">
              <a:spcBef>
                <a:spcPts val="0"/>
              </a:spcBef>
              <a:spcAft>
                <a:spcPts val="0"/>
              </a:spcAft>
              <a:buSzPts val="2400"/>
              <a:buChar char="●"/>
            </a:pPr>
            <a:r>
              <a:rPr lang="en-US" sz="2400"/>
              <a:t>Thousands of datasets on CD-ROM...</a:t>
            </a:r>
            <a:endParaRPr sz="2400"/>
          </a:p>
        </p:txBody>
      </p:sp>
      <p:sp>
        <p:nvSpPr>
          <p:cNvPr id="165" name="Google Shape;165;p27"/>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28"/>
          <p:cNvSpPr txBox="1"/>
          <p:nvPr>
            <p:ph type="title"/>
          </p:nvPr>
        </p:nvSpPr>
        <p:spPr>
          <a:xfrm>
            <a:off x="311700" y="593367"/>
            <a:ext cx="8520600" cy="763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US">
                <a:solidFill>
                  <a:schemeClr val="accent4"/>
                </a:solidFill>
              </a:rPr>
              <a:t>Contacts</a:t>
            </a:r>
            <a:endParaRPr>
              <a:solidFill>
                <a:schemeClr val="accent4"/>
              </a:solidFill>
            </a:endParaRPr>
          </a:p>
        </p:txBody>
      </p:sp>
      <p:sp>
        <p:nvSpPr>
          <p:cNvPr id="172" name="Google Shape;172;p28"/>
          <p:cNvSpPr txBox="1"/>
          <p:nvPr>
            <p:ph idx="1" type="body"/>
          </p:nvPr>
        </p:nvSpPr>
        <p:spPr>
          <a:xfrm>
            <a:off x="311700" y="1536633"/>
            <a:ext cx="8520600" cy="4555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US" sz="2400" u="sng">
                <a:solidFill>
                  <a:schemeClr val="hlink"/>
                </a:solidFill>
                <a:hlinkClick r:id="rId3"/>
              </a:rPr>
              <a:t>https://www.library.ucsb.edu/services/digital-scholarship</a:t>
            </a:r>
            <a:endParaRPr sz="1400">
              <a:solidFill>
                <a:srgbClr val="FFFFFF"/>
              </a:solidFill>
            </a:endParaRPr>
          </a:p>
          <a:p>
            <a:pPr indent="0" lvl="0" marL="0" rtl="0" algn="l">
              <a:spcBef>
                <a:spcPts val="1200"/>
              </a:spcBef>
              <a:spcAft>
                <a:spcPts val="1200"/>
              </a:spcAft>
              <a:buNone/>
            </a:pPr>
            <a:br>
              <a:rPr lang="en-US" sz="1400">
                <a:solidFill>
                  <a:srgbClr val="FFFFFF"/>
                </a:solidFill>
              </a:rPr>
            </a:br>
            <a:r>
              <a:rPr lang="en-US" sz="2400" u="sng">
                <a:solidFill>
                  <a:schemeClr val="hlink"/>
                </a:solidFill>
                <a:hlinkClick r:id="rId4"/>
              </a:rPr>
              <a:t>collaboratory@library.ucsb.edu</a:t>
            </a:r>
            <a:br>
              <a:rPr lang="en-US" sz="2400"/>
            </a:br>
            <a:br>
              <a:rPr lang="en-US" sz="2400">
                <a:solidFill>
                  <a:srgbClr val="FFFFFF"/>
                </a:solidFill>
              </a:rPr>
            </a:br>
            <a:r>
              <a:rPr lang="en-US" sz="2400" u="sng">
                <a:solidFill>
                  <a:schemeClr val="hlink"/>
                </a:solidFill>
                <a:hlinkClick r:id="rId5"/>
              </a:rPr>
              <a:t>rds@library.ucsb.edu</a:t>
            </a:r>
            <a:endParaRPr sz="2400"/>
          </a:p>
        </p:txBody>
      </p:sp>
      <p:sp>
        <p:nvSpPr>
          <p:cNvPr id="173" name="Google Shape;173;p28"/>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29"/>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US"/>
              <a:t>‹#›</a:t>
            </a:fld>
            <a:endParaRPr/>
          </a:p>
        </p:txBody>
      </p:sp>
      <p:sp>
        <p:nvSpPr>
          <p:cNvPr id="180" name="Google Shape;180;p29"/>
          <p:cNvSpPr txBox="1"/>
          <p:nvPr>
            <p:ph type="title"/>
          </p:nvPr>
        </p:nvSpPr>
        <p:spPr>
          <a:xfrm>
            <a:off x="144450" y="593375"/>
            <a:ext cx="8876700" cy="763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US">
                <a:solidFill>
                  <a:schemeClr val="accent4"/>
                </a:solidFill>
              </a:rPr>
              <a:t>Name one hope for the future of data science at UCSB</a:t>
            </a:r>
            <a:endParaRPr>
              <a:solidFill>
                <a:schemeClr val="accent4"/>
              </a:solidFill>
            </a:endParaRPr>
          </a:p>
        </p:txBody>
      </p:sp>
      <p:sp>
        <p:nvSpPr>
          <p:cNvPr id="181" name="Google Shape;181;p29"/>
          <p:cNvSpPr txBox="1"/>
          <p:nvPr>
            <p:ph idx="1" type="body"/>
          </p:nvPr>
        </p:nvSpPr>
        <p:spPr>
          <a:xfrm>
            <a:off x="311700" y="1536633"/>
            <a:ext cx="8520600" cy="4555200"/>
          </a:xfrm>
          <a:prstGeom prst="rect">
            <a:avLst/>
          </a:prstGeom>
        </p:spPr>
        <p:txBody>
          <a:bodyPr anchorCtr="0" anchor="t" bIns="91425" lIns="91425" spcFirstLastPara="1" rIns="91425" wrap="square" tIns="91425">
            <a:normAutofit/>
          </a:bodyPr>
          <a:lstStyle/>
          <a:p>
            <a:pPr indent="-381000" lvl="0" marL="457200" rtl="0" algn="l">
              <a:spcBef>
                <a:spcPts val="0"/>
              </a:spcBef>
              <a:spcAft>
                <a:spcPts val="0"/>
              </a:spcAft>
              <a:buClr>
                <a:schemeClr val="dk1"/>
              </a:buClr>
              <a:buSzPts val="2400"/>
              <a:buChar char="●"/>
            </a:pPr>
            <a:r>
              <a:rPr lang="en-US" sz="2400">
                <a:solidFill>
                  <a:schemeClr val="dk1"/>
                </a:solidFill>
              </a:rPr>
              <a:t>Broadly available data literacy education</a:t>
            </a:r>
            <a:br>
              <a:rPr lang="en-US" sz="2400">
                <a:solidFill>
                  <a:schemeClr val="dk1"/>
                </a:solidFill>
              </a:rPr>
            </a:br>
            <a:endParaRPr sz="2400">
              <a:solidFill>
                <a:schemeClr val="dk1"/>
              </a:solidFill>
            </a:endParaRPr>
          </a:p>
          <a:p>
            <a:pPr indent="-355600" lvl="1" marL="914400" rtl="0" algn="l">
              <a:spcBef>
                <a:spcPts val="0"/>
              </a:spcBef>
              <a:spcAft>
                <a:spcPts val="0"/>
              </a:spcAft>
              <a:buSzPts val="2000"/>
              <a:buChar char="○"/>
            </a:pPr>
            <a:r>
              <a:rPr lang="en-US" sz="2000"/>
              <a:t>be able to </a:t>
            </a:r>
            <a:r>
              <a:rPr lang="en-US" sz="2000"/>
              <a:t>look critically at data</a:t>
            </a:r>
            <a:br>
              <a:rPr lang="en-US" sz="2000"/>
            </a:br>
            <a:endParaRPr sz="2000"/>
          </a:p>
          <a:p>
            <a:pPr indent="-355600" lvl="1" marL="914400" rtl="0" algn="l">
              <a:spcBef>
                <a:spcPts val="0"/>
              </a:spcBef>
              <a:spcAft>
                <a:spcPts val="0"/>
              </a:spcAft>
              <a:buSzPts val="2000"/>
              <a:buChar char="○"/>
            </a:pPr>
            <a:r>
              <a:rPr lang="en-US" sz="2000"/>
              <a:t>understand how presentation influences interpretation</a:t>
            </a:r>
            <a:br>
              <a:rPr lang="en-US" sz="2000"/>
            </a:br>
            <a:endParaRPr sz="2000"/>
          </a:p>
          <a:p>
            <a:pPr indent="-355600" lvl="1" marL="914400" rtl="0" algn="l">
              <a:spcBef>
                <a:spcPts val="0"/>
              </a:spcBef>
              <a:spcAft>
                <a:spcPts val="0"/>
              </a:spcAft>
              <a:buSzPts val="2000"/>
              <a:buChar char="○"/>
            </a:pPr>
            <a:r>
              <a:rPr lang="en-US" sz="2000"/>
              <a:t>understand that how data was gathered/measured/counted affects its appropriate uses</a:t>
            </a:r>
            <a:endParaRPr sz="20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8"/>
          <p:cNvSpPr txBox="1"/>
          <p:nvPr>
            <p:ph type="title"/>
          </p:nvPr>
        </p:nvSpPr>
        <p:spPr>
          <a:xfrm>
            <a:off x="311700" y="593367"/>
            <a:ext cx="8520600" cy="763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US">
                <a:solidFill>
                  <a:schemeClr val="accent4"/>
                </a:solidFill>
              </a:rPr>
              <a:t>Data services</a:t>
            </a:r>
            <a:endParaRPr>
              <a:solidFill>
                <a:schemeClr val="accent4"/>
              </a:solidFill>
            </a:endParaRPr>
          </a:p>
        </p:txBody>
      </p:sp>
      <p:sp>
        <p:nvSpPr>
          <p:cNvPr id="92" name="Google Shape;92;p18"/>
          <p:cNvSpPr txBox="1"/>
          <p:nvPr>
            <p:ph idx="1" type="body"/>
          </p:nvPr>
        </p:nvSpPr>
        <p:spPr>
          <a:xfrm>
            <a:off x="311700" y="1536633"/>
            <a:ext cx="8520600" cy="4555200"/>
          </a:xfrm>
          <a:prstGeom prst="rect">
            <a:avLst/>
          </a:prstGeom>
        </p:spPr>
        <p:txBody>
          <a:bodyPr anchorCtr="0" anchor="t" bIns="91425" lIns="91425" spcFirstLastPara="1" rIns="91425" wrap="square" tIns="91425">
            <a:normAutofit/>
          </a:bodyPr>
          <a:lstStyle/>
          <a:p>
            <a:pPr indent="-381000" lvl="0" marL="457200" rtl="0" algn="l">
              <a:spcBef>
                <a:spcPts val="0"/>
              </a:spcBef>
              <a:spcAft>
                <a:spcPts val="0"/>
              </a:spcAft>
              <a:buSzPts val="2400"/>
              <a:buChar char="●"/>
            </a:pPr>
            <a:r>
              <a:rPr lang="en-US" sz="2400"/>
              <a:t>Instruction</a:t>
            </a:r>
            <a:endParaRPr sz="2400"/>
          </a:p>
          <a:p>
            <a:pPr indent="-381000" lvl="0" marL="457200" rtl="0" algn="l">
              <a:spcBef>
                <a:spcPts val="0"/>
              </a:spcBef>
              <a:spcAft>
                <a:spcPts val="0"/>
              </a:spcAft>
              <a:buSzPts val="2400"/>
              <a:buChar char="●"/>
            </a:pPr>
            <a:r>
              <a:rPr lang="en-US" sz="2400"/>
              <a:t>Consultation</a:t>
            </a:r>
            <a:endParaRPr sz="2400"/>
          </a:p>
          <a:p>
            <a:pPr indent="-381000" lvl="0" marL="457200" rtl="0" algn="l">
              <a:spcBef>
                <a:spcPts val="0"/>
              </a:spcBef>
              <a:spcAft>
                <a:spcPts val="0"/>
              </a:spcAft>
              <a:buSzPts val="2400"/>
              <a:buChar char="●"/>
            </a:pPr>
            <a:r>
              <a:rPr lang="en-US" sz="2400"/>
              <a:t>Computation</a:t>
            </a:r>
            <a:endParaRPr sz="2400"/>
          </a:p>
          <a:p>
            <a:pPr indent="-381000" lvl="0" marL="457200" rtl="0" algn="l">
              <a:spcBef>
                <a:spcPts val="0"/>
              </a:spcBef>
              <a:spcAft>
                <a:spcPts val="0"/>
              </a:spcAft>
              <a:buSzPts val="2400"/>
              <a:buChar char="●"/>
            </a:pPr>
            <a:r>
              <a:rPr lang="en-US" sz="2400"/>
              <a:t>Repository</a:t>
            </a:r>
            <a:br>
              <a:rPr lang="en-US" sz="2400"/>
            </a:br>
            <a:endParaRPr sz="2400"/>
          </a:p>
          <a:p>
            <a:pPr indent="-381000" lvl="0" marL="457200" rtl="0" algn="l">
              <a:spcBef>
                <a:spcPts val="0"/>
              </a:spcBef>
              <a:spcAft>
                <a:spcPts val="0"/>
              </a:spcAft>
              <a:buSzPts val="2400"/>
              <a:buChar char="●"/>
            </a:pPr>
            <a:r>
              <a:rPr lang="en-US" sz="2400"/>
              <a:t>Physical facilities</a:t>
            </a:r>
            <a:endParaRPr sz="2400"/>
          </a:p>
          <a:p>
            <a:pPr indent="-381000" lvl="0" marL="457200" rtl="0" algn="l">
              <a:spcBef>
                <a:spcPts val="0"/>
              </a:spcBef>
              <a:spcAft>
                <a:spcPts val="0"/>
              </a:spcAft>
              <a:buSzPts val="2400"/>
              <a:buChar char="●"/>
            </a:pPr>
            <a:r>
              <a:rPr lang="en-US" sz="2400"/>
              <a:t>Data (noun)</a:t>
            </a:r>
            <a:endParaRPr sz="2400"/>
          </a:p>
        </p:txBody>
      </p:sp>
      <p:sp>
        <p:nvSpPr>
          <p:cNvPr id="93" name="Google Shape;93;p18"/>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19"/>
          <p:cNvSpPr txBox="1"/>
          <p:nvPr>
            <p:ph type="title"/>
          </p:nvPr>
        </p:nvSpPr>
        <p:spPr>
          <a:xfrm>
            <a:off x="311700" y="593367"/>
            <a:ext cx="8520600" cy="763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US">
                <a:solidFill>
                  <a:schemeClr val="accent4"/>
                </a:solidFill>
              </a:rPr>
              <a:t>Instruction</a:t>
            </a:r>
            <a:endParaRPr>
              <a:solidFill>
                <a:schemeClr val="accent4"/>
              </a:solidFill>
            </a:endParaRPr>
          </a:p>
        </p:txBody>
      </p:sp>
      <p:sp>
        <p:nvSpPr>
          <p:cNvPr id="100" name="Google Shape;100;p19"/>
          <p:cNvSpPr txBox="1"/>
          <p:nvPr>
            <p:ph idx="1" type="body"/>
          </p:nvPr>
        </p:nvSpPr>
        <p:spPr>
          <a:xfrm>
            <a:off x="311700" y="1536633"/>
            <a:ext cx="8520600" cy="4555200"/>
          </a:xfrm>
          <a:prstGeom prst="rect">
            <a:avLst/>
          </a:prstGeom>
        </p:spPr>
        <p:txBody>
          <a:bodyPr anchorCtr="0" anchor="t" bIns="91425" lIns="91425" spcFirstLastPara="1" rIns="91425" wrap="square" tIns="91425">
            <a:normAutofit/>
          </a:bodyPr>
          <a:lstStyle/>
          <a:p>
            <a:pPr indent="-355600" lvl="0" marL="457200" rtl="0" algn="l">
              <a:spcBef>
                <a:spcPts val="0"/>
              </a:spcBef>
              <a:spcAft>
                <a:spcPts val="0"/>
              </a:spcAft>
              <a:buSzPts val="2000"/>
              <a:buChar char="●"/>
            </a:pPr>
            <a:r>
              <a:rPr lang="en-US" sz="2000"/>
              <a:t>Carpentry workshops</a:t>
            </a:r>
            <a:endParaRPr sz="2000"/>
          </a:p>
          <a:p>
            <a:pPr indent="-355600" lvl="1" marL="914400" rtl="0" algn="l">
              <a:spcBef>
                <a:spcPts val="0"/>
              </a:spcBef>
              <a:spcAft>
                <a:spcPts val="0"/>
              </a:spcAft>
              <a:buSzPts val="2000"/>
              <a:buChar char="○"/>
            </a:pPr>
            <a:r>
              <a:rPr lang="en-US" sz="2000"/>
              <a:t>in 4th year</a:t>
            </a:r>
            <a:endParaRPr sz="2000"/>
          </a:p>
          <a:p>
            <a:pPr indent="-355600" lvl="1" marL="914400" rtl="0" algn="l">
              <a:spcBef>
                <a:spcPts val="0"/>
              </a:spcBef>
              <a:spcAft>
                <a:spcPts val="0"/>
              </a:spcAft>
              <a:buSzPts val="2000"/>
              <a:buChar char="○"/>
            </a:pPr>
            <a:r>
              <a:rPr lang="en-US" sz="2000"/>
              <a:t>35 workshops, 400+ learners from 30+ departments</a:t>
            </a:r>
            <a:endParaRPr sz="2000"/>
          </a:p>
          <a:p>
            <a:pPr indent="-355600" lvl="1" marL="914400" rtl="0" algn="l">
              <a:spcBef>
                <a:spcPts val="0"/>
              </a:spcBef>
              <a:spcAft>
                <a:spcPts val="0"/>
              </a:spcAft>
              <a:buSzPts val="2000"/>
              <a:buChar char="○"/>
            </a:pPr>
            <a:r>
              <a:rPr lang="en-US" sz="2000"/>
              <a:t>fully </a:t>
            </a:r>
            <a:r>
              <a:rPr lang="en-US" sz="2000"/>
              <a:t>remote</a:t>
            </a:r>
            <a:r>
              <a:rPr lang="en-US" sz="2000"/>
              <a:t> (and likely to remain so)</a:t>
            </a:r>
            <a:endParaRPr sz="2000"/>
          </a:p>
          <a:p>
            <a:pPr indent="-355600" lvl="1" marL="914400" rtl="0" algn="l">
              <a:spcBef>
                <a:spcPts val="0"/>
              </a:spcBef>
              <a:spcAft>
                <a:spcPts val="0"/>
              </a:spcAft>
              <a:buSzPts val="2000"/>
              <a:buChar char="○"/>
            </a:pPr>
            <a:r>
              <a:rPr lang="en-US" sz="2000"/>
              <a:t>ramping up to 8 workshops per quarter</a:t>
            </a:r>
            <a:br>
              <a:rPr lang="en-US" sz="2000"/>
            </a:br>
            <a:endParaRPr sz="2000"/>
          </a:p>
          <a:p>
            <a:pPr indent="-355600" lvl="0" marL="457200" rtl="0" algn="l">
              <a:spcBef>
                <a:spcPts val="0"/>
              </a:spcBef>
              <a:spcAft>
                <a:spcPts val="0"/>
              </a:spcAft>
              <a:buClr>
                <a:schemeClr val="dk1"/>
              </a:buClr>
              <a:buSzPts val="2000"/>
              <a:buChar char="●"/>
            </a:pPr>
            <a:r>
              <a:rPr lang="en-US" sz="2000">
                <a:solidFill>
                  <a:schemeClr val="dk1"/>
                </a:solidFill>
              </a:rPr>
              <a:t>Need instructors!</a:t>
            </a:r>
            <a:endParaRPr sz="2000">
              <a:solidFill>
                <a:schemeClr val="dk1"/>
              </a:solidFill>
            </a:endParaRPr>
          </a:p>
        </p:txBody>
      </p:sp>
      <p:sp>
        <p:nvSpPr>
          <p:cNvPr id="101" name="Google Shape;101;p19"/>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20"/>
          <p:cNvSpPr txBox="1"/>
          <p:nvPr>
            <p:ph type="title"/>
          </p:nvPr>
        </p:nvSpPr>
        <p:spPr>
          <a:xfrm>
            <a:off x="311700" y="593367"/>
            <a:ext cx="8520600" cy="763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US">
                <a:solidFill>
                  <a:schemeClr val="accent4"/>
                </a:solidFill>
              </a:rPr>
              <a:t>Workshop topics</a:t>
            </a:r>
            <a:endParaRPr>
              <a:solidFill>
                <a:schemeClr val="accent4"/>
              </a:solidFill>
            </a:endParaRPr>
          </a:p>
        </p:txBody>
      </p:sp>
      <p:sp>
        <p:nvSpPr>
          <p:cNvPr id="108" name="Google Shape;108;p20"/>
          <p:cNvSpPr txBox="1"/>
          <p:nvPr>
            <p:ph idx="1" type="body"/>
          </p:nvPr>
        </p:nvSpPr>
        <p:spPr>
          <a:xfrm>
            <a:off x="311700" y="1536633"/>
            <a:ext cx="8520600" cy="4555200"/>
          </a:xfrm>
          <a:prstGeom prst="rect">
            <a:avLst/>
          </a:prstGeom>
        </p:spPr>
        <p:txBody>
          <a:bodyPr anchorCtr="0" anchor="t" bIns="91425" lIns="91425" spcFirstLastPara="1" rIns="91425" wrap="square" tIns="91425">
            <a:normAutofit/>
          </a:bodyPr>
          <a:lstStyle/>
          <a:p>
            <a:pPr indent="-355600" lvl="0" marL="457200" rtl="0" algn="l">
              <a:spcBef>
                <a:spcPts val="0"/>
              </a:spcBef>
              <a:spcAft>
                <a:spcPts val="0"/>
              </a:spcAft>
              <a:buSzPts val="2000"/>
              <a:buChar char="●"/>
            </a:pPr>
            <a:r>
              <a:rPr lang="en-US" sz="2000"/>
              <a:t>Bash (Unix command line)</a:t>
            </a:r>
            <a:endParaRPr sz="2000"/>
          </a:p>
          <a:p>
            <a:pPr indent="-355600" lvl="0" marL="457200" rtl="0" algn="l">
              <a:spcBef>
                <a:spcPts val="0"/>
              </a:spcBef>
              <a:spcAft>
                <a:spcPts val="0"/>
              </a:spcAft>
              <a:buSzPts val="2000"/>
              <a:buChar char="●"/>
            </a:pPr>
            <a:r>
              <a:rPr lang="en-US" sz="2000"/>
              <a:t>Git and version control</a:t>
            </a:r>
            <a:endParaRPr sz="2000"/>
          </a:p>
          <a:p>
            <a:pPr indent="-355600" lvl="0" marL="457200" rtl="0" algn="l">
              <a:spcBef>
                <a:spcPts val="0"/>
              </a:spcBef>
              <a:spcAft>
                <a:spcPts val="0"/>
              </a:spcAft>
              <a:buSzPts val="2000"/>
              <a:buChar char="●"/>
            </a:pPr>
            <a:r>
              <a:rPr lang="en-US" sz="2000">
                <a:solidFill>
                  <a:schemeClr val="dk1"/>
                </a:solidFill>
              </a:rPr>
              <a:t>Data science using Python</a:t>
            </a:r>
            <a:r>
              <a:rPr lang="en-US" sz="2000"/>
              <a:t> (software carpentry and data carpentry)</a:t>
            </a:r>
            <a:endParaRPr sz="2000"/>
          </a:p>
          <a:p>
            <a:pPr indent="-355600" lvl="0" marL="457200" rtl="0" algn="l">
              <a:spcBef>
                <a:spcPts val="0"/>
              </a:spcBef>
              <a:spcAft>
                <a:spcPts val="0"/>
              </a:spcAft>
              <a:buSzPts val="2000"/>
              <a:buChar char="●"/>
            </a:pPr>
            <a:r>
              <a:rPr lang="en-US" sz="2000">
                <a:solidFill>
                  <a:schemeClr val="dk1"/>
                </a:solidFill>
              </a:rPr>
              <a:t>Data science using R</a:t>
            </a:r>
            <a:r>
              <a:rPr lang="en-US" sz="2000"/>
              <a:t> (software carpentry and data carpentry)</a:t>
            </a:r>
            <a:endParaRPr sz="2000"/>
          </a:p>
          <a:p>
            <a:pPr indent="-355600" lvl="0" marL="457200" rtl="0" algn="l">
              <a:spcBef>
                <a:spcPts val="0"/>
              </a:spcBef>
              <a:spcAft>
                <a:spcPts val="0"/>
              </a:spcAft>
              <a:buSzPts val="2000"/>
              <a:buChar char="●"/>
            </a:pPr>
            <a:r>
              <a:rPr lang="en-US" sz="2000"/>
              <a:t>Databases and SQL</a:t>
            </a:r>
            <a:endParaRPr sz="2000"/>
          </a:p>
          <a:p>
            <a:pPr indent="-355600" lvl="0" marL="457200" rtl="0" algn="l">
              <a:spcBef>
                <a:spcPts val="0"/>
              </a:spcBef>
              <a:spcAft>
                <a:spcPts val="0"/>
              </a:spcAft>
              <a:buSzPts val="2000"/>
              <a:buChar char="●"/>
            </a:pPr>
            <a:r>
              <a:rPr lang="en-US" sz="2000"/>
              <a:t>Geospatial data using R</a:t>
            </a:r>
            <a:endParaRPr sz="2000"/>
          </a:p>
          <a:p>
            <a:pPr indent="-355600" lvl="0" marL="457200" rtl="0" algn="l">
              <a:spcBef>
                <a:spcPts val="0"/>
              </a:spcBef>
              <a:spcAft>
                <a:spcPts val="0"/>
              </a:spcAft>
              <a:buSzPts val="2000"/>
              <a:buChar char="●"/>
            </a:pPr>
            <a:r>
              <a:rPr lang="en-US" sz="2000"/>
              <a:t>Webscraping</a:t>
            </a:r>
            <a:endParaRPr sz="2000"/>
          </a:p>
          <a:p>
            <a:pPr indent="-355600" lvl="0" marL="457200" rtl="0" algn="l">
              <a:spcBef>
                <a:spcPts val="0"/>
              </a:spcBef>
              <a:spcAft>
                <a:spcPts val="0"/>
              </a:spcAft>
              <a:buSzPts val="2000"/>
              <a:buChar char="●"/>
            </a:pPr>
            <a:r>
              <a:rPr lang="en-US" sz="2000"/>
              <a:t>OpenRefine</a:t>
            </a:r>
            <a:br>
              <a:rPr lang="en-US" sz="2000"/>
            </a:br>
            <a:endParaRPr sz="1400"/>
          </a:p>
          <a:p>
            <a:pPr indent="-355600" lvl="0" marL="457200" rtl="0" algn="l">
              <a:spcBef>
                <a:spcPts val="0"/>
              </a:spcBef>
              <a:spcAft>
                <a:spcPts val="0"/>
              </a:spcAft>
              <a:buSzPts val="2000"/>
              <a:buChar char="●"/>
            </a:pPr>
            <a:r>
              <a:rPr lang="en-US" sz="2000"/>
              <a:t>Authoring scientific publications using RMarkdown</a:t>
            </a:r>
            <a:br>
              <a:rPr lang="en-US" sz="2000"/>
            </a:br>
            <a:endParaRPr sz="1400"/>
          </a:p>
          <a:p>
            <a:pPr indent="-355600" lvl="0" marL="457200" rtl="0" algn="l">
              <a:spcBef>
                <a:spcPts val="0"/>
              </a:spcBef>
              <a:spcAft>
                <a:spcPts val="0"/>
              </a:spcAft>
              <a:buSzPts val="2000"/>
              <a:buChar char="●"/>
            </a:pPr>
            <a:r>
              <a:rPr lang="en-US" sz="2000"/>
              <a:t>Harvesting and analyzing Twitter data</a:t>
            </a:r>
            <a:endParaRPr sz="2000"/>
          </a:p>
          <a:p>
            <a:pPr indent="-355600" lvl="0" marL="457200" rtl="0" algn="l">
              <a:spcBef>
                <a:spcPts val="0"/>
              </a:spcBef>
              <a:spcAft>
                <a:spcPts val="0"/>
              </a:spcAft>
              <a:buSzPts val="2000"/>
              <a:buChar char="●"/>
            </a:pPr>
            <a:r>
              <a:rPr lang="en-US" sz="2000"/>
              <a:t>Introduction to US Census data</a:t>
            </a:r>
            <a:endParaRPr sz="2000"/>
          </a:p>
        </p:txBody>
      </p:sp>
      <p:sp>
        <p:nvSpPr>
          <p:cNvPr id="109" name="Google Shape;109;p20"/>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21"/>
          <p:cNvSpPr txBox="1"/>
          <p:nvPr>
            <p:ph type="title"/>
          </p:nvPr>
        </p:nvSpPr>
        <p:spPr>
          <a:xfrm>
            <a:off x="311700" y="593367"/>
            <a:ext cx="8520600" cy="763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US">
                <a:solidFill>
                  <a:schemeClr val="accent4"/>
                </a:solidFill>
              </a:rPr>
              <a:t>Upcoming</a:t>
            </a:r>
            <a:r>
              <a:rPr lang="en-US">
                <a:solidFill>
                  <a:schemeClr val="accent4"/>
                </a:solidFill>
              </a:rPr>
              <a:t> workshop topics</a:t>
            </a:r>
            <a:endParaRPr>
              <a:solidFill>
                <a:schemeClr val="accent4"/>
              </a:solidFill>
            </a:endParaRPr>
          </a:p>
        </p:txBody>
      </p:sp>
      <p:sp>
        <p:nvSpPr>
          <p:cNvPr id="116" name="Google Shape;116;p21"/>
          <p:cNvSpPr txBox="1"/>
          <p:nvPr>
            <p:ph idx="1" type="body"/>
          </p:nvPr>
        </p:nvSpPr>
        <p:spPr>
          <a:xfrm>
            <a:off x="311700" y="1536633"/>
            <a:ext cx="8520600" cy="4555200"/>
          </a:xfrm>
          <a:prstGeom prst="rect">
            <a:avLst/>
          </a:prstGeom>
        </p:spPr>
        <p:txBody>
          <a:bodyPr anchorCtr="0" anchor="t" bIns="91425" lIns="91425" spcFirstLastPara="1" rIns="91425" wrap="square" tIns="91425">
            <a:normAutofit/>
          </a:bodyPr>
          <a:lstStyle/>
          <a:p>
            <a:pPr indent="-355600" lvl="0" marL="457200" rtl="0" algn="l">
              <a:spcBef>
                <a:spcPts val="0"/>
              </a:spcBef>
              <a:spcAft>
                <a:spcPts val="0"/>
              </a:spcAft>
              <a:buSzPts val="2000"/>
              <a:buChar char="●"/>
            </a:pPr>
            <a:r>
              <a:rPr lang="en-US" sz="2000"/>
              <a:t>Web publishing using GitHub Pages</a:t>
            </a:r>
            <a:endParaRPr sz="2000"/>
          </a:p>
          <a:p>
            <a:pPr indent="-355600" lvl="0" marL="457200" rtl="0" algn="l">
              <a:spcBef>
                <a:spcPts val="0"/>
              </a:spcBef>
              <a:spcAft>
                <a:spcPts val="0"/>
              </a:spcAft>
              <a:buSzPts val="2000"/>
              <a:buChar char="●"/>
            </a:pPr>
            <a:r>
              <a:rPr lang="en-US" sz="2000"/>
              <a:t>Introduction to reproducible publications</a:t>
            </a:r>
            <a:endParaRPr sz="2000"/>
          </a:p>
          <a:p>
            <a:pPr indent="-355600" lvl="0" marL="457200" rtl="0" algn="l">
              <a:spcBef>
                <a:spcPts val="0"/>
              </a:spcBef>
              <a:spcAft>
                <a:spcPts val="0"/>
              </a:spcAft>
              <a:buSzPts val="2000"/>
              <a:buChar char="●"/>
            </a:pPr>
            <a:r>
              <a:rPr lang="en-US" sz="2000"/>
              <a:t>Introduction to GIS with QGIS</a:t>
            </a:r>
            <a:endParaRPr sz="2000"/>
          </a:p>
          <a:p>
            <a:pPr indent="-355600" lvl="0" marL="457200" rtl="0" algn="l">
              <a:spcBef>
                <a:spcPts val="0"/>
              </a:spcBef>
              <a:spcAft>
                <a:spcPts val="0"/>
              </a:spcAft>
              <a:buSzPts val="2000"/>
              <a:buChar char="●"/>
            </a:pPr>
            <a:r>
              <a:rPr lang="en-US" sz="2000"/>
              <a:t>Qualitative data analysis with NVivo</a:t>
            </a:r>
            <a:endParaRPr sz="2000"/>
          </a:p>
          <a:p>
            <a:pPr indent="-355600" lvl="0" marL="457200" rtl="0" algn="l">
              <a:spcBef>
                <a:spcPts val="0"/>
              </a:spcBef>
              <a:spcAft>
                <a:spcPts val="0"/>
              </a:spcAft>
              <a:buSzPts val="2000"/>
              <a:buChar char="●"/>
            </a:pPr>
            <a:r>
              <a:rPr lang="en-US" sz="2000"/>
              <a:t>Sharing spatial analyses with ArcGIS StoryMaps</a:t>
            </a:r>
            <a:endParaRPr sz="2000"/>
          </a:p>
          <a:p>
            <a:pPr indent="-355600" lvl="0" marL="457200" rtl="0" algn="l">
              <a:spcBef>
                <a:spcPts val="0"/>
              </a:spcBef>
              <a:spcAft>
                <a:spcPts val="0"/>
              </a:spcAft>
              <a:buSzPts val="2000"/>
              <a:buChar char="●"/>
            </a:pPr>
            <a:r>
              <a:rPr lang="en-US" sz="2000"/>
              <a:t>Introduction to Wikidata</a:t>
            </a:r>
            <a:br>
              <a:rPr lang="en-US" sz="2000"/>
            </a:br>
            <a:endParaRPr sz="2000"/>
          </a:p>
          <a:p>
            <a:pPr indent="-355600" lvl="0" marL="457200" rtl="0" algn="l">
              <a:spcBef>
                <a:spcPts val="0"/>
              </a:spcBef>
              <a:spcAft>
                <a:spcPts val="0"/>
              </a:spcAft>
              <a:buSzPts val="2000"/>
              <a:buChar char="●"/>
            </a:pPr>
            <a:r>
              <a:rPr lang="en-US" sz="2000"/>
              <a:t>Series of introductory workshops on </a:t>
            </a:r>
            <a:r>
              <a:rPr lang="en-US" sz="2000">
                <a:solidFill>
                  <a:schemeClr val="dk1"/>
                </a:solidFill>
              </a:rPr>
              <a:t>digital humanities</a:t>
            </a:r>
            <a:r>
              <a:rPr lang="en-US" sz="2000"/>
              <a:t> tools, data types, and methods</a:t>
            </a:r>
            <a:endParaRPr sz="2000"/>
          </a:p>
        </p:txBody>
      </p:sp>
      <p:sp>
        <p:nvSpPr>
          <p:cNvPr id="117" name="Google Shape;117;p21"/>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22"/>
          <p:cNvSpPr txBox="1"/>
          <p:nvPr>
            <p:ph type="title"/>
          </p:nvPr>
        </p:nvSpPr>
        <p:spPr>
          <a:xfrm>
            <a:off x="311700" y="593367"/>
            <a:ext cx="8520600" cy="763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US">
                <a:solidFill>
                  <a:schemeClr val="accent4"/>
                </a:solidFill>
              </a:rPr>
              <a:t>Other instruction</a:t>
            </a:r>
            <a:endParaRPr>
              <a:solidFill>
                <a:schemeClr val="accent4"/>
              </a:solidFill>
            </a:endParaRPr>
          </a:p>
        </p:txBody>
      </p:sp>
      <p:sp>
        <p:nvSpPr>
          <p:cNvPr id="124" name="Google Shape;124;p22"/>
          <p:cNvSpPr txBox="1"/>
          <p:nvPr>
            <p:ph idx="1" type="body"/>
          </p:nvPr>
        </p:nvSpPr>
        <p:spPr>
          <a:xfrm>
            <a:off x="311700" y="1536633"/>
            <a:ext cx="8520600" cy="4555200"/>
          </a:xfrm>
          <a:prstGeom prst="rect">
            <a:avLst/>
          </a:prstGeom>
        </p:spPr>
        <p:txBody>
          <a:bodyPr anchorCtr="0" anchor="t" bIns="91425" lIns="91425" spcFirstLastPara="1" rIns="91425" wrap="square" tIns="91425">
            <a:normAutofit/>
          </a:bodyPr>
          <a:lstStyle/>
          <a:p>
            <a:pPr indent="-381000" lvl="0" marL="457200" rtl="0" algn="l">
              <a:spcBef>
                <a:spcPts val="0"/>
              </a:spcBef>
              <a:spcAft>
                <a:spcPts val="0"/>
              </a:spcAft>
              <a:buSzPts val="2400"/>
              <a:buChar char="●"/>
            </a:pPr>
            <a:r>
              <a:rPr lang="en-US" sz="2400"/>
              <a:t>Data management workshops, drop-in instruction</a:t>
            </a:r>
            <a:br>
              <a:rPr lang="en-US" sz="2400"/>
            </a:br>
            <a:endParaRPr sz="2400"/>
          </a:p>
          <a:p>
            <a:pPr indent="-381000" lvl="0" marL="457200" rtl="0" algn="l">
              <a:spcBef>
                <a:spcPts val="0"/>
              </a:spcBef>
              <a:spcAft>
                <a:spcPts val="0"/>
              </a:spcAft>
              <a:buSzPts val="2400"/>
              <a:buChar char="●"/>
            </a:pPr>
            <a:r>
              <a:rPr lang="en-US" sz="2400"/>
              <a:t>Responsible Conduct of Research (RCR) training</a:t>
            </a:r>
            <a:endParaRPr sz="2400"/>
          </a:p>
        </p:txBody>
      </p:sp>
      <p:sp>
        <p:nvSpPr>
          <p:cNvPr id="125" name="Google Shape;125;p22"/>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23"/>
          <p:cNvSpPr txBox="1"/>
          <p:nvPr>
            <p:ph type="title"/>
          </p:nvPr>
        </p:nvSpPr>
        <p:spPr>
          <a:xfrm>
            <a:off x="311700" y="593367"/>
            <a:ext cx="8520600" cy="763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US">
                <a:solidFill>
                  <a:schemeClr val="accent4"/>
                </a:solidFill>
              </a:rPr>
              <a:t>Consultation</a:t>
            </a:r>
            <a:endParaRPr>
              <a:solidFill>
                <a:schemeClr val="accent4"/>
              </a:solidFill>
            </a:endParaRPr>
          </a:p>
        </p:txBody>
      </p:sp>
      <p:sp>
        <p:nvSpPr>
          <p:cNvPr id="132" name="Google Shape;132;p23"/>
          <p:cNvSpPr txBox="1"/>
          <p:nvPr>
            <p:ph idx="1" type="body"/>
          </p:nvPr>
        </p:nvSpPr>
        <p:spPr>
          <a:xfrm>
            <a:off x="311700" y="1536633"/>
            <a:ext cx="8520600" cy="4555200"/>
          </a:xfrm>
          <a:prstGeom prst="rect">
            <a:avLst/>
          </a:prstGeom>
        </p:spPr>
        <p:txBody>
          <a:bodyPr anchorCtr="0" anchor="t" bIns="91425" lIns="91425" spcFirstLastPara="1" rIns="91425" wrap="square" tIns="91425">
            <a:normAutofit lnSpcReduction="20000"/>
          </a:bodyPr>
          <a:lstStyle/>
          <a:p>
            <a:pPr indent="-381000" lvl="0" marL="457200" rtl="0" algn="l">
              <a:spcBef>
                <a:spcPts val="0"/>
              </a:spcBef>
              <a:spcAft>
                <a:spcPts val="0"/>
              </a:spcAft>
              <a:buSzPts val="2400"/>
              <a:buChar char="●"/>
            </a:pPr>
            <a:r>
              <a:rPr lang="en-US" sz="2400"/>
              <a:t>Data management</a:t>
            </a:r>
            <a:endParaRPr sz="2400"/>
          </a:p>
          <a:p>
            <a:pPr indent="-355600" lvl="1" marL="914400" rtl="0" algn="l">
              <a:spcBef>
                <a:spcPts val="0"/>
              </a:spcBef>
              <a:spcAft>
                <a:spcPts val="0"/>
              </a:spcAft>
              <a:buSzPts val="2000"/>
              <a:buChar char="○"/>
            </a:pPr>
            <a:r>
              <a:rPr lang="en-US" sz="2000"/>
              <a:t>DMP preparation</a:t>
            </a:r>
            <a:endParaRPr sz="2000"/>
          </a:p>
          <a:p>
            <a:pPr indent="-355600" lvl="1" marL="914400" rtl="0" algn="l">
              <a:spcBef>
                <a:spcPts val="0"/>
              </a:spcBef>
              <a:spcAft>
                <a:spcPts val="0"/>
              </a:spcAft>
              <a:buSzPts val="2000"/>
              <a:buChar char="○"/>
            </a:pPr>
            <a:r>
              <a:rPr lang="en-US" sz="2000"/>
              <a:t>data cleanup</a:t>
            </a:r>
            <a:endParaRPr sz="2000"/>
          </a:p>
          <a:p>
            <a:pPr indent="-355600" lvl="1" marL="914400" rtl="0" algn="l">
              <a:spcBef>
                <a:spcPts val="0"/>
              </a:spcBef>
              <a:spcAft>
                <a:spcPts val="0"/>
              </a:spcAft>
              <a:buSzPts val="2000"/>
              <a:buChar char="○"/>
            </a:pPr>
            <a:r>
              <a:rPr lang="en-US" sz="2000"/>
              <a:t>data modeling, database design</a:t>
            </a:r>
            <a:endParaRPr sz="2000"/>
          </a:p>
          <a:p>
            <a:pPr indent="-355600" lvl="1" marL="914400" rtl="0" algn="l">
              <a:spcBef>
                <a:spcPts val="0"/>
              </a:spcBef>
              <a:spcAft>
                <a:spcPts val="0"/>
              </a:spcAft>
              <a:buSzPts val="2000"/>
              <a:buChar char="○"/>
            </a:pPr>
            <a:r>
              <a:rPr lang="en-US" sz="2000"/>
              <a:t>data publication and archiving</a:t>
            </a:r>
            <a:br>
              <a:rPr lang="en-US" sz="2000"/>
            </a:br>
            <a:endParaRPr sz="2000"/>
          </a:p>
          <a:p>
            <a:pPr indent="-381000" lvl="0" marL="457200" rtl="0" algn="l">
              <a:spcBef>
                <a:spcPts val="0"/>
              </a:spcBef>
              <a:spcAft>
                <a:spcPts val="0"/>
              </a:spcAft>
              <a:buSzPts val="2400"/>
              <a:buChar char="●"/>
            </a:pPr>
            <a:r>
              <a:rPr lang="en-US" sz="2400"/>
              <a:t>Analysis</a:t>
            </a:r>
            <a:endParaRPr sz="2400"/>
          </a:p>
          <a:p>
            <a:pPr indent="-355600" lvl="1" marL="914400" rtl="0" algn="l">
              <a:spcBef>
                <a:spcPts val="0"/>
              </a:spcBef>
              <a:spcAft>
                <a:spcPts val="0"/>
              </a:spcAft>
              <a:buSzPts val="2000"/>
              <a:buChar char="○"/>
            </a:pPr>
            <a:r>
              <a:rPr lang="en-US" sz="2000"/>
              <a:t>GIS tools, geospatial data</a:t>
            </a:r>
            <a:endParaRPr sz="2000"/>
          </a:p>
          <a:p>
            <a:pPr indent="-355600" lvl="1" marL="914400" rtl="0" algn="l">
              <a:spcBef>
                <a:spcPts val="0"/>
              </a:spcBef>
              <a:spcAft>
                <a:spcPts val="0"/>
              </a:spcAft>
              <a:buSzPts val="2000"/>
              <a:buChar char="○"/>
            </a:pPr>
            <a:r>
              <a:rPr lang="en-US" sz="2000"/>
              <a:t>social media APIs, data</a:t>
            </a:r>
            <a:br>
              <a:rPr lang="en-US" sz="2000"/>
            </a:br>
            <a:endParaRPr sz="2000"/>
          </a:p>
          <a:p>
            <a:pPr indent="-381000" lvl="0" marL="457200" rtl="0" algn="l">
              <a:spcBef>
                <a:spcPts val="0"/>
              </a:spcBef>
              <a:spcAft>
                <a:spcPts val="0"/>
              </a:spcAft>
              <a:buSzPts val="2400"/>
              <a:buChar char="●"/>
            </a:pPr>
            <a:r>
              <a:rPr lang="en-US" sz="2400"/>
              <a:t>Finding and purchasing data</a:t>
            </a:r>
            <a:br>
              <a:rPr lang="en-US" sz="2400"/>
            </a:br>
            <a:endParaRPr sz="2000"/>
          </a:p>
          <a:p>
            <a:pPr indent="-381000" lvl="0" marL="457200" rtl="0" algn="l">
              <a:spcBef>
                <a:spcPts val="0"/>
              </a:spcBef>
              <a:spcAft>
                <a:spcPts val="0"/>
              </a:spcAft>
              <a:buSzPts val="2400"/>
              <a:buChar char="●"/>
            </a:pPr>
            <a:r>
              <a:rPr lang="en-US" sz="2400"/>
              <a:t>Piloting: long-term engagements</a:t>
            </a:r>
            <a:endParaRPr sz="2400"/>
          </a:p>
        </p:txBody>
      </p:sp>
      <p:sp>
        <p:nvSpPr>
          <p:cNvPr id="133" name="Google Shape;133;p23"/>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24"/>
          <p:cNvSpPr txBox="1"/>
          <p:nvPr>
            <p:ph type="title"/>
          </p:nvPr>
        </p:nvSpPr>
        <p:spPr>
          <a:xfrm>
            <a:off x="311700" y="593367"/>
            <a:ext cx="8520600" cy="763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US">
                <a:solidFill>
                  <a:schemeClr val="accent4"/>
                </a:solidFill>
              </a:rPr>
              <a:t>Computation</a:t>
            </a:r>
            <a:endParaRPr>
              <a:solidFill>
                <a:schemeClr val="accent4"/>
              </a:solidFill>
            </a:endParaRPr>
          </a:p>
        </p:txBody>
      </p:sp>
      <p:sp>
        <p:nvSpPr>
          <p:cNvPr id="140" name="Google Shape;140;p24"/>
          <p:cNvSpPr txBox="1"/>
          <p:nvPr>
            <p:ph idx="1" type="body"/>
          </p:nvPr>
        </p:nvSpPr>
        <p:spPr>
          <a:xfrm>
            <a:off x="311700" y="1536633"/>
            <a:ext cx="8520600" cy="4555200"/>
          </a:xfrm>
          <a:prstGeom prst="rect">
            <a:avLst/>
          </a:prstGeom>
        </p:spPr>
        <p:txBody>
          <a:bodyPr anchorCtr="0" anchor="t" bIns="91425" lIns="91425" spcFirstLastPara="1" rIns="91425" wrap="square" tIns="91425">
            <a:normAutofit/>
          </a:bodyPr>
          <a:lstStyle/>
          <a:p>
            <a:pPr indent="-381000" lvl="0" marL="457200" rtl="0" algn="l">
              <a:spcBef>
                <a:spcPts val="0"/>
              </a:spcBef>
              <a:spcAft>
                <a:spcPts val="0"/>
              </a:spcAft>
              <a:buSzPts val="2400"/>
              <a:buChar char="●"/>
            </a:pPr>
            <a:r>
              <a:rPr lang="en-US" sz="2400"/>
              <a:t>Azure VMs</a:t>
            </a:r>
            <a:endParaRPr sz="2400"/>
          </a:p>
          <a:p>
            <a:pPr indent="-355600" lvl="1" marL="914400" rtl="0" algn="l">
              <a:spcBef>
                <a:spcPts val="0"/>
              </a:spcBef>
              <a:spcAft>
                <a:spcPts val="0"/>
              </a:spcAft>
              <a:buSzPts val="2000"/>
              <a:buChar char="○"/>
            </a:pPr>
            <a:r>
              <a:rPr lang="en-US" sz="2000"/>
              <a:t>check out up to 50 hours</a:t>
            </a:r>
            <a:br>
              <a:rPr lang="en-US" sz="2000"/>
            </a:br>
            <a:endParaRPr sz="2000"/>
          </a:p>
          <a:p>
            <a:pPr indent="-381000" lvl="0" marL="457200" rtl="0" algn="l">
              <a:spcBef>
                <a:spcPts val="0"/>
              </a:spcBef>
              <a:spcAft>
                <a:spcPts val="0"/>
              </a:spcAft>
              <a:buSzPts val="2400"/>
              <a:buChar char="●"/>
            </a:pPr>
            <a:r>
              <a:rPr lang="en-US" sz="2400"/>
              <a:t>Four “labs”:</a:t>
            </a:r>
            <a:endParaRPr sz="2400"/>
          </a:p>
          <a:p>
            <a:pPr indent="-355600" lvl="1" marL="914400" rtl="0" algn="l">
              <a:spcBef>
                <a:spcPts val="0"/>
              </a:spcBef>
              <a:spcAft>
                <a:spcPts val="0"/>
              </a:spcAft>
              <a:buSzPts val="2000"/>
              <a:buChar char="○"/>
            </a:pPr>
            <a:r>
              <a:rPr lang="en-US" sz="2000"/>
              <a:t>DataStats (R, Python, Eikon Datastream, EViews)</a:t>
            </a:r>
            <a:endParaRPr sz="2000"/>
          </a:p>
          <a:p>
            <a:pPr indent="-355600" lvl="1" marL="914400" rtl="0" algn="l">
              <a:spcBef>
                <a:spcPts val="0"/>
              </a:spcBef>
              <a:spcAft>
                <a:spcPts val="0"/>
              </a:spcAft>
              <a:buSzPts val="2000"/>
              <a:buChar char="○"/>
            </a:pPr>
            <a:r>
              <a:rPr lang="en-US" sz="2000"/>
              <a:t>Geospatial (ArcGIS Pro)</a:t>
            </a:r>
            <a:endParaRPr sz="2000"/>
          </a:p>
          <a:p>
            <a:pPr indent="-355600" lvl="1" marL="914400" rtl="0" algn="l">
              <a:spcBef>
                <a:spcPts val="0"/>
              </a:spcBef>
              <a:spcAft>
                <a:spcPts val="0"/>
              </a:spcAft>
              <a:buSzPts val="2000"/>
              <a:buChar char="○"/>
            </a:pPr>
            <a:r>
              <a:rPr lang="en-US" sz="2000"/>
              <a:t>NVivo</a:t>
            </a:r>
            <a:endParaRPr sz="2000"/>
          </a:p>
          <a:p>
            <a:pPr indent="-355600" lvl="1" marL="914400" rtl="0" algn="l">
              <a:spcBef>
                <a:spcPts val="0"/>
              </a:spcBef>
              <a:spcAft>
                <a:spcPts val="0"/>
              </a:spcAft>
              <a:buSzPts val="2000"/>
              <a:buChar char="○"/>
            </a:pPr>
            <a:r>
              <a:rPr lang="en-US" sz="2000"/>
              <a:t>MaxQDA</a:t>
            </a:r>
            <a:br>
              <a:rPr lang="en-US" sz="2000"/>
            </a:br>
            <a:endParaRPr sz="2000"/>
          </a:p>
          <a:p>
            <a:pPr indent="-381000" lvl="0" marL="457200" rtl="0" algn="l">
              <a:spcBef>
                <a:spcPts val="0"/>
              </a:spcBef>
              <a:spcAft>
                <a:spcPts val="0"/>
              </a:spcAft>
              <a:buSzPts val="2400"/>
              <a:buChar char="●"/>
            </a:pPr>
            <a:r>
              <a:rPr lang="en-US" sz="2400"/>
              <a:t>Piloting: custom VMs for larger/longer jobs</a:t>
            </a:r>
            <a:endParaRPr sz="2400"/>
          </a:p>
        </p:txBody>
      </p:sp>
      <p:sp>
        <p:nvSpPr>
          <p:cNvPr id="141" name="Google Shape;141;p24"/>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25"/>
          <p:cNvSpPr txBox="1"/>
          <p:nvPr>
            <p:ph type="title"/>
          </p:nvPr>
        </p:nvSpPr>
        <p:spPr>
          <a:xfrm>
            <a:off x="311700" y="593367"/>
            <a:ext cx="8520600" cy="763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US">
                <a:solidFill>
                  <a:schemeClr val="accent4"/>
                </a:solidFill>
              </a:rPr>
              <a:t>Repository and other services</a:t>
            </a:r>
            <a:endParaRPr>
              <a:solidFill>
                <a:schemeClr val="accent4"/>
              </a:solidFill>
            </a:endParaRPr>
          </a:p>
        </p:txBody>
      </p:sp>
      <p:sp>
        <p:nvSpPr>
          <p:cNvPr id="148" name="Google Shape;148;p25"/>
          <p:cNvSpPr txBox="1"/>
          <p:nvPr>
            <p:ph idx="1" type="body"/>
          </p:nvPr>
        </p:nvSpPr>
        <p:spPr>
          <a:xfrm>
            <a:off x="311700" y="1536633"/>
            <a:ext cx="8520600" cy="4555200"/>
          </a:xfrm>
          <a:prstGeom prst="rect">
            <a:avLst/>
          </a:prstGeom>
        </p:spPr>
        <p:txBody>
          <a:bodyPr anchorCtr="0" anchor="t" bIns="91425" lIns="91425" spcFirstLastPara="1" rIns="91425" wrap="square" tIns="91425">
            <a:normAutofit/>
          </a:bodyPr>
          <a:lstStyle/>
          <a:p>
            <a:pPr indent="-381000" lvl="0" marL="457200" rtl="0" algn="l">
              <a:spcBef>
                <a:spcPts val="0"/>
              </a:spcBef>
              <a:spcAft>
                <a:spcPts val="0"/>
              </a:spcAft>
              <a:buSzPts val="2400"/>
              <a:buChar char="●"/>
            </a:pPr>
            <a:r>
              <a:rPr lang="en-US" sz="2400"/>
              <a:t>Dryad</a:t>
            </a:r>
            <a:endParaRPr sz="2400"/>
          </a:p>
          <a:p>
            <a:pPr indent="-355600" lvl="1" marL="914400" rtl="0" algn="l">
              <a:spcBef>
                <a:spcPts val="0"/>
              </a:spcBef>
              <a:spcAft>
                <a:spcPts val="0"/>
              </a:spcAft>
              <a:buSzPts val="2000"/>
              <a:buChar char="○"/>
            </a:pPr>
            <a:r>
              <a:rPr lang="en-US" sz="2000"/>
              <a:t>data repository/publication/citation platform</a:t>
            </a:r>
            <a:endParaRPr sz="2000"/>
          </a:p>
          <a:p>
            <a:pPr indent="-355600" lvl="1" marL="914400" rtl="0" algn="l">
              <a:spcBef>
                <a:spcPts val="0"/>
              </a:spcBef>
              <a:spcAft>
                <a:spcPts val="0"/>
              </a:spcAft>
              <a:buSzPts val="2000"/>
              <a:buChar char="○"/>
            </a:pPr>
            <a:r>
              <a:rPr lang="en-US" sz="2000"/>
              <a:t>integrated with publishers, Zenodo/GitHub, DMPTool</a:t>
            </a:r>
            <a:endParaRPr sz="2000"/>
          </a:p>
          <a:p>
            <a:pPr indent="-355600" lvl="1" marL="914400" rtl="0" algn="l">
              <a:spcBef>
                <a:spcPts val="0"/>
              </a:spcBef>
              <a:spcAft>
                <a:spcPts val="0"/>
              </a:spcAft>
              <a:buSzPts val="2000"/>
              <a:buChar char="○"/>
            </a:pPr>
            <a:r>
              <a:rPr lang="en-US" sz="2000"/>
              <a:t>locally curated</a:t>
            </a:r>
            <a:br>
              <a:rPr lang="en-US" sz="2000"/>
            </a:br>
            <a:endParaRPr sz="2000"/>
          </a:p>
          <a:p>
            <a:pPr indent="-381000" lvl="0" marL="457200" rtl="0" algn="l">
              <a:spcBef>
                <a:spcPts val="0"/>
              </a:spcBef>
              <a:spcAft>
                <a:spcPts val="0"/>
              </a:spcAft>
              <a:buSzPts val="2400"/>
              <a:buChar char="●"/>
            </a:pPr>
            <a:r>
              <a:rPr lang="en-US" sz="2400"/>
              <a:t>DMPTool, EZID, eScholarship</a:t>
            </a:r>
            <a:br>
              <a:rPr lang="en-US" sz="2400"/>
            </a:br>
            <a:endParaRPr sz="2400"/>
          </a:p>
          <a:p>
            <a:pPr indent="-381000" lvl="0" marL="457200" rtl="0" algn="l">
              <a:spcBef>
                <a:spcPts val="0"/>
              </a:spcBef>
              <a:spcAft>
                <a:spcPts val="0"/>
              </a:spcAft>
              <a:buSzPts val="2400"/>
              <a:buChar char="●"/>
            </a:pPr>
            <a:r>
              <a:rPr lang="en-US" sz="2400"/>
              <a:t>Working on: additional data management/repository platforms</a:t>
            </a:r>
            <a:endParaRPr sz="2400"/>
          </a:p>
        </p:txBody>
      </p:sp>
      <p:sp>
        <p:nvSpPr>
          <p:cNvPr id="149" name="Google Shape;149;p25"/>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