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37c4989d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37c4989d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fb37c4989d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fb37c4989d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fb37c4989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fb37c4989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b37c4989d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b37c4989d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fb4542733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fb4542733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b37c4989d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b37c4989d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hyperlink" Target="https://www.pstat.ucsb.edu/" TargetMode="External"/><Relationship Id="rId5" Type="http://schemas.openxmlformats.org/officeDocument/2006/relationships/hyperlink" Target="https://www.it.ucsb.edu/campus-it-organizations-departments/enterprise-technology-service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Launching a UCSB research data community</a:t>
            </a:r>
            <a:endParaRPr sz="44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Greg Janée &amp; Renata Curty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502200" y="321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C4587"/>
                </a:solidFill>
              </a:rPr>
              <a:t>Motivation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085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Lack of awareness of Library offerings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“You have a data repository?”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Lack of coordination/collaboration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“You’re also teaching Carpentry workshops?”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Lack of shared knowledge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“What’s ‘FAIR’ data?  What’s preservation storage?”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502200" y="321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C4587"/>
                </a:solidFill>
              </a:rPr>
              <a:t>Community mechanics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085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Kickoff meeting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Host monthly meeting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Generate discussion topics, guest speakers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Offer time for member updates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Slack channel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Mailing list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Shared calendar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 rotWithShape="1">
          <a:blip r:embed="rId3">
            <a:alphaModFix/>
          </a:blip>
          <a:srcRect b="0" l="0" r="10378" t="0"/>
          <a:stretch/>
        </p:blipFill>
        <p:spPr>
          <a:xfrm>
            <a:off x="6458425" y="3466575"/>
            <a:ext cx="2139201" cy="15903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47500" lnSpcReduction="10000"/>
          </a:bodyPr>
          <a:lstStyle/>
          <a:p>
            <a:pPr indent="-311069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Bren School of Environmental Science &amp; Management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Center for Scientific Computing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Cheadle Center for Biodiversity &amp; Ecological Restoration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Chemistry and Biochemistry IT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Computer Science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Data Science Initiative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Department of Statistics and Applied Probability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Earth Research Institute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Enterprise Technology Services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Interdisciplinary Research Collaboratory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Letters &amp; Science IT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2" type="body"/>
          </p:nvPr>
        </p:nvSpPr>
        <p:spPr>
          <a:xfrm>
            <a:off x="4832400" y="12286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10000"/>
          </a:bodyPr>
          <a:lstStyle/>
          <a:p>
            <a:pPr indent="-311069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Library IT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Life Sciences Computing Group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Marine Sciences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Media Arts and Technology IT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National Center for Ecological Analysis and Synthesis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Office of Education Partnerships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Office of Research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11069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2734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Research Data Services</a:t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734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>
            <p:ph type="title"/>
          </p:nvPr>
        </p:nvSpPr>
        <p:spPr>
          <a:xfrm>
            <a:off x="502200" y="321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C4587"/>
                </a:solidFill>
              </a:rPr>
              <a:t>Community representation</a:t>
            </a:r>
            <a:endParaRPr b="1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72350" y="3221000"/>
            <a:ext cx="2771649" cy="19247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7"/>
          <p:cNvSpPr txBox="1"/>
          <p:nvPr>
            <p:ph type="title"/>
          </p:nvPr>
        </p:nvSpPr>
        <p:spPr>
          <a:xfrm>
            <a:off x="502200" y="321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C4587"/>
                </a:solidFill>
              </a:rPr>
              <a:t>Meeting topics to date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085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Curation services and workflow (*)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Data repositories (current, planned) and use cases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Data science education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Data support staffing (positions, titles, job duties, funding)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Desired resources and services from a faculty perspective (*)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Electronic lab notebooks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Gaps in data-related services 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Research computing and data capabilities </a:t>
            </a:r>
            <a:endParaRPr sz="680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Scientific reproducibility and containerization (*)</a:t>
            </a:r>
            <a:endParaRPr sz="680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629175" y="4544025"/>
            <a:ext cx="3313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(*) Indicates guest speaker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502200" y="321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1C4587"/>
                </a:solidFill>
              </a:rPr>
              <a:t>Where we’re at</a:t>
            </a:r>
            <a:endParaRPr b="1">
              <a:solidFill>
                <a:srgbClr val="1C4587"/>
              </a:solidFill>
            </a:endParaRPr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085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Positive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Small cohort shows up regularly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Increased visibility for Library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Challenges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Limited participation overall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Limited contribution to discussion, new topics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No coordination/collaboration on instruction yet 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●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Question for panel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Roboto"/>
              <a:buChar char="○"/>
            </a:pPr>
            <a:r>
              <a:rPr lang="en" sz="6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How to broaden participation?</a:t>
            </a:r>
            <a:endParaRPr sz="6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1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1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