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3" r:id="rId4"/>
    <p:sldMasterId id="214748367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Lst>
  <p:sldSz cy="5143500" cx="9144000"/>
  <p:notesSz cx="6858000" cy="9144000"/>
  <p:embeddedFontLst>
    <p:embeddedFont>
      <p:font typeface="Century Gothic"/>
      <p:regular r:id="rId38"/>
      <p:bold r:id="rId39"/>
      <p:italic r:id="rId40"/>
      <p:boldItalic r:id="rId41"/>
    </p:embeddedFont>
    <p:embeddedFont>
      <p:font typeface="Open Sans"/>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CenturyGothic-italic.fntdata"/><Relationship Id="rId20" Type="http://schemas.openxmlformats.org/officeDocument/2006/relationships/slide" Target="slides/slide14.xml"/><Relationship Id="rId42" Type="http://schemas.openxmlformats.org/officeDocument/2006/relationships/font" Target="fonts/OpenSans-regular.fntdata"/><Relationship Id="rId41" Type="http://schemas.openxmlformats.org/officeDocument/2006/relationships/font" Target="fonts/CenturyGothic-boldItalic.fntdata"/><Relationship Id="rId22" Type="http://schemas.openxmlformats.org/officeDocument/2006/relationships/slide" Target="slides/slide16.xml"/><Relationship Id="rId44" Type="http://schemas.openxmlformats.org/officeDocument/2006/relationships/font" Target="fonts/OpenSans-italic.fntdata"/><Relationship Id="rId21" Type="http://schemas.openxmlformats.org/officeDocument/2006/relationships/slide" Target="slides/slide15.xml"/><Relationship Id="rId43" Type="http://schemas.openxmlformats.org/officeDocument/2006/relationships/font" Target="fonts/OpenSans-bold.fntdata"/><Relationship Id="rId24" Type="http://schemas.openxmlformats.org/officeDocument/2006/relationships/slide" Target="slides/slide18.xml"/><Relationship Id="rId23" Type="http://schemas.openxmlformats.org/officeDocument/2006/relationships/slide" Target="slides/slide17.xml"/><Relationship Id="rId45" Type="http://schemas.openxmlformats.org/officeDocument/2006/relationships/font" Target="fonts/OpenSans-boldItalic.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font" Target="fonts/CenturyGothic-bold.fntdata"/><Relationship Id="rId16" Type="http://schemas.openxmlformats.org/officeDocument/2006/relationships/slide" Target="slides/slide10.xml"/><Relationship Id="rId38" Type="http://schemas.openxmlformats.org/officeDocument/2006/relationships/font" Target="fonts/CenturyGothic-regular.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jamboard.google.com/d/1kxhsp6Bcw93CNGJPv6or2aLdGDpmOu0ArM9l1qa-Ypg/edit?usp=sharing" TargetMode="Externa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entimeter.com/app/presentation/37fde3ae13af54a9c7457a0072f03ba9/ac901165bb7c"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jamboard.google.com/d/17COZdz76HyhLEf4dbRphTJofeG3EmXWhgxUpUjL5qC4/edit?usp=sharing"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41fc584dfa_1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141fc584dfa_1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36dfa08570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136dfa08570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We might have two kinds of callouts: “data moments”, that address some data literacy or management topic, and “ethics moment”, that address ethical issues.  </a:t>
            </a:r>
            <a:r>
              <a:rPr lang="en"/>
              <a:t>Consistent formatting could provide a standardized way of presenting additional information.  As is true when delivering any Carpentry lesson, there’s not necessarily time to delve into these topics.  But the information is there, part of the lesson, available for followup or reference.  Some concrete examples follow.</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3f8a56966c_1_2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g13f8a56966c_1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13ee37480f2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13ee37480f2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should look entirely familiar: students download a dataset as part of the workshop setup, then at some point in the lesson load it and start working with it.  This is where the data is loaded in the R for Ecologists lesson.  The lesson helpfully describes what the data is.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143234e849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143234e849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But there’s so much more to say here.  In real life, data is not just handed to you.  It must be found, and then assessed and often transformed.  Documentation is important for both assessment and reuse.  And there are other, relevant topics such as licensing and citation.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We’re playing with the idea of a new category of callout box, which we dub a “data moment.”  The callout box here touches just on documentation.  We emphasize that we are not criticizing this lesson or any other Carpentry lesson.  Rather, we’re proposing a standardized way of incorporating additional topics where they are most relevant.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Several other examples will follow.</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13ee37480f2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13ee37480f2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would be a data moment after weight_lb is computed</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141fc584dfa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141fc584dfa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would be a data moment after weight_lb is computed</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143234e8498_2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143234e8498_2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13f8a56966c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13f8a56966c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13e58737d4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13e58737d4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13f8a56966c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13f8a56966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44b7e07254_2_74: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Share etherpad link: https://pad.carpentries.org/cc2022-incorporating-data-literacy</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Ask attendees to check-in so that we can follow-up with them.</a:t>
            </a:r>
            <a:endParaRPr/>
          </a:p>
        </p:txBody>
      </p:sp>
      <p:sp>
        <p:nvSpPr>
          <p:cNvPr id="128" name="Google Shape;128;g44b7e07254_2_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13fa9535f9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13fa9535f9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143226ab7e4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143226ab7e4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Because carpentry workshops are designed around vetted and pre-selected datasets, n</a:t>
            </a:r>
            <a:r>
              <a:rPr lang="en"/>
              <a:t>ot too rarely, we move from software installation straight to importing the dataset and working with data without much explanation about the dataset nor discussion about its composition and limitations. We envision an opportunity to educate learners about quality assessment and at least plant the seed on key principles/features that one should verify before making the decision to reuse a dataset. Essentially, this content could be added to many lessons, but we have crafted an example for the LC Open Refine curriculum.</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13ee37480f2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13ee37480f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143226ab7e4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143226ab7e4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Ep. 1 on Version control presents the importance of having files synced and tracking their </a:t>
            </a:r>
            <a:r>
              <a:rPr lang="en"/>
              <a:t>history. It also presents scenarios when collaboration can be a challenge. We see an opportunity to also instill the value of adopting file naming conventions and refer learners to resources on best practices. Even though the workshop is designed around examples and preset names for the files, learners can benefit from this data moment when working on their own projects.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13ee37480f2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13ee37480f2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143226ab7e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143226ab7e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introducing data visualization to learners, t</a:t>
            </a:r>
            <a:r>
              <a:rPr lang="en"/>
              <a:t>here is an opportunity to briefly expand the explanation beyond the mechanics of plotting by adding the importance of be mindful that some graphs will have limitations to visually represent the data and that consideration should be put into the best option available.</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13ee37480f2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13ee37480f2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There is an opportunity to briefly expand the explanation on graphs beyond the mechanics of plotting by adding the importance of be mindful that some graphs will have limitations to visually represent the data and that consideration should be put into the best option available.</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13ee37480f2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13ee37480f2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13ee37480f2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13ee37480f2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Open this one to discussion</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141fc584df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141fc584df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Open this one to discussion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4a692e9c38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4a692e9c38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We’re from the UCSB Library, and have been building up a Carpentry program over the last few years.  Lots of demand, which keeps us wanting to do more!  But what we find most gratifying is the range of departments the learners are coming from… almost every department on campus.</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143226ab7e4_0_2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(Choose your Group # and Designate a Note Taker and Reporter)</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Link: </a:t>
            </a:r>
            <a:r>
              <a:rPr lang="en" u="sng">
                <a:solidFill>
                  <a:schemeClr val="dk1"/>
                </a:solidFill>
                <a:hlinkClick r:id="rId2">
                  <a:extLst>
                    <a:ext uri="{A12FA001-AC4F-418D-AE19-62706E023703}">
                      <ahyp:hlinkClr val="tx"/>
                    </a:ext>
                  </a:extLst>
                </a:hlinkClick>
              </a:rPr>
              <a:t>https://jamboard.google.com/d/1kxhsp6Bcw93CNGJPv6or2aLdGDpmOu0ArM9l1qa-Ypg/edit?usp=sharing</a:t>
            </a:r>
            <a:endParaRPr u="sng">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298450" lvl="0" marL="673100" rtl="0" algn="l">
              <a:lnSpc>
                <a:spcPct val="115000"/>
              </a:lnSpc>
              <a:spcBef>
                <a:spcPts val="0"/>
              </a:spcBef>
              <a:spcAft>
                <a:spcPts val="0"/>
              </a:spcAft>
              <a:buClr>
                <a:schemeClr val="dk1"/>
              </a:buClr>
              <a:buSzPts val="1100"/>
              <a:buChar char="●"/>
            </a:pPr>
            <a:r>
              <a:rPr lang="en">
                <a:solidFill>
                  <a:schemeClr val="dk1"/>
                </a:solidFill>
              </a:rPr>
              <a:t>What topics would you add, where, and how?  </a:t>
            </a:r>
            <a:endParaRPr>
              <a:solidFill>
                <a:schemeClr val="dk1"/>
              </a:solidFill>
            </a:endParaRPr>
          </a:p>
          <a:p>
            <a:pPr indent="-298450" lvl="0" marL="673100" rtl="0" algn="l">
              <a:lnSpc>
                <a:spcPct val="115000"/>
              </a:lnSpc>
              <a:spcBef>
                <a:spcPts val="0"/>
              </a:spcBef>
              <a:spcAft>
                <a:spcPts val="0"/>
              </a:spcAft>
              <a:buClr>
                <a:schemeClr val="dk1"/>
              </a:buClr>
              <a:buSzPts val="1100"/>
              <a:buChar char="●"/>
            </a:pPr>
            <a:r>
              <a:rPr lang="en">
                <a:solidFill>
                  <a:schemeClr val="dk1"/>
                </a:solidFill>
              </a:rPr>
              <a:t>What could be the next steps?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457200" rtl="0" algn="l">
              <a:lnSpc>
                <a:spcPct val="115000"/>
              </a:lnSpc>
              <a:spcBef>
                <a:spcPts val="0"/>
              </a:spcBef>
              <a:spcAft>
                <a:spcPts val="0"/>
              </a:spcAft>
              <a:buNone/>
            </a:pPr>
            <a:r>
              <a:t/>
            </a:r>
            <a:endParaRPr sz="115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a:p>
          <a:p>
            <a:pPr indent="0" lvl="0" marL="0" rtl="0" algn="l">
              <a:spcBef>
                <a:spcPts val="0"/>
              </a:spcBef>
              <a:spcAft>
                <a:spcPts val="0"/>
              </a:spcAft>
              <a:buNone/>
            </a:pPr>
            <a:r>
              <a:t/>
            </a:r>
            <a:endParaRPr/>
          </a:p>
        </p:txBody>
      </p:sp>
      <p:sp>
        <p:nvSpPr>
          <p:cNvPr id="306" name="Google Shape;306;g143226ab7e4_0_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143226ab7e4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143226ab7e4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13f8a56966c_1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13f8a56966c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We’ve taught a </a:t>
            </a:r>
            <a:r>
              <a:rPr lang="en"/>
              <a:t>number of the canonical Carpentry lessons (drawn from software, data, and library carpentries), have helped beta-test some new lessons, and have tried our own hand and developing lessons.  We’re not claiming to be Carpentry experts – the breadth of lessons is so great – but we’ve gotten pretty familiar with the Carpentry style and some of the commonly-taught lessons.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4a692e9c38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4a692e9c38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 librarians in a research university, we’re interested in teaching tools and skills, certainly, but we’re also interested in teaching other, related topics that (we believe) are vital to modern scholarship and relevant to students and new researchers.  These topics are touched in the Carpentry lessons now in various places, but we find ourselves wishing more substantial and standardized treatment was given to them.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And that’s the motivation for this workshop: a discussion about what, where, and how topics from data literacy and research data management might be incorporated into the Carpentries.  We have a particular idea we want to share with you later, but first we want to do some brainstorming.  And before that, we’d like to learn a little more about where you’re from and what your experience with the Carpentries is.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4317ba6d97_3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Menti Presenter Link: </a:t>
            </a:r>
            <a:r>
              <a:rPr lang="en" u="sng">
                <a:solidFill>
                  <a:schemeClr val="hlink"/>
                </a:solidFill>
                <a:hlinkClick r:id="rId2"/>
              </a:rPr>
              <a:t>https://www.mentimeter.com/app/presentation/37fde3ae13af54a9c7457a0072f03ba9/ac901165bb7c</a:t>
            </a:r>
            <a:endParaRPr/>
          </a:p>
          <a:p>
            <a:pPr indent="-301625" lvl="0" marL="673100" rtl="0" algn="l">
              <a:lnSpc>
                <a:spcPct val="115000"/>
              </a:lnSpc>
              <a:spcBef>
                <a:spcPts val="0"/>
              </a:spcBef>
              <a:spcAft>
                <a:spcPts val="0"/>
              </a:spcAft>
              <a:buClr>
                <a:schemeClr val="dk1"/>
              </a:buClr>
              <a:buSzPts val="1150"/>
              <a:buFont typeface="Open Sans"/>
              <a:buChar char="●"/>
            </a:pPr>
            <a:r>
              <a:rPr lang="en" sz="1150">
                <a:solidFill>
                  <a:schemeClr val="dk1"/>
                </a:solidFill>
                <a:highlight>
                  <a:schemeClr val="lt1"/>
                </a:highlight>
                <a:latin typeface="Open Sans"/>
                <a:ea typeface="Open Sans"/>
                <a:cs typeface="Open Sans"/>
                <a:sym typeface="Open Sans"/>
              </a:rPr>
              <a:t>What role(s) do you play in Carpentries?</a:t>
            </a:r>
            <a:endParaRPr sz="1150">
              <a:solidFill>
                <a:schemeClr val="dk1"/>
              </a:solidFill>
              <a:highlight>
                <a:schemeClr val="lt1"/>
              </a:highlight>
              <a:latin typeface="Open Sans"/>
              <a:ea typeface="Open Sans"/>
              <a:cs typeface="Open Sans"/>
              <a:sym typeface="Open Sans"/>
            </a:endParaRPr>
          </a:p>
          <a:p>
            <a:pPr indent="-301625" lvl="0" marL="673100" rtl="0" algn="l">
              <a:lnSpc>
                <a:spcPct val="115000"/>
              </a:lnSpc>
              <a:spcBef>
                <a:spcPts val="0"/>
              </a:spcBef>
              <a:spcAft>
                <a:spcPts val="0"/>
              </a:spcAft>
              <a:buClr>
                <a:schemeClr val="dk1"/>
              </a:buClr>
              <a:buSzPts val="1150"/>
              <a:buFont typeface="Open Sans"/>
              <a:buChar char="●"/>
            </a:pPr>
            <a:r>
              <a:rPr lang="en" sz="1150">
                <a:solidFill>
                  <a:schemeClr val="dk1"/>
                </a:solidFill>
                <a:highlight>
                  <a:schemeClr val="lt1"/>
                </a:highlight>
                <a:latin typeface="Open Sans"/>
                <a:ea typeface="Open Sans"/>
                <a:cs typeface="Open Sans"/>
                <a:sym typeface="Open Sans"/>
              </a:rPr>
              <a:t>What lesson(s) are you familiar with?</a:t>
            </a:r>
            <a:endParaRPr sz="1150">
              <a:solidFill>
                <a:schemeClr val="dk1"/>
              </a:solidFill>
              <a:highlight>
                <a:schemeClr val="lt1"/>
              </a:highlight>
              <a:latin typeface="Open Sans"/>
              <a:ea typeface="Open Sans"/>
              <a:cs typeface="Open Sans"/>
              <a:sym typeface="Open Sans"/>
            </a:endParaRPr>
          </a:p>
          <a:p>
            <a:pPr indent="0" lvl="0" marL="0" rtl="0" algn="l">
              <a:spcBef>
                <a:spcPts val="0"/>
              </a:spcBef>
              <a:spcAft>
                <a:spcPts val="0"/>
              </a:spcAft>
              <a:buNone/>
            </a:pPr>
            <a:r>
              <a:t/>
            </a:r>
            <a:endParaRPr/>
          </a:p>
        </p:txBody>
      </p:sp>
      <p:sp>
        <p:nvSpPr>
          <p:cNvPr id="156" name="Google Shape;156;g14317ba6d97_3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44b7e07254_2_94: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g44b7e07254_2_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143226ab7e4_0_1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150">
                <a:solidFill>
                  <a:schemeClr val="dk1"/>
                </a:solidFill>
                <a:latin typeface="Open Sans"/>
                <a:ea typeface="Open Sans"/>
                <a:cs typeface="Open Sans"/>
                <a:sym typeface="Open Sans"/>
              </a:rPr>
              <a:t>Link: </a:t>
            </a:r>
            <a:r>
              <a:rPr lang="en" sz="1150" u="sng">
                <a:solidFill>
                  <a:schemeClr val="dk1"/>
                </a:solidFill>
                <a:latin typeface="Open Sans"/>
                <a:ea typeface="Open Sans"/>
                <a:cs typeface="Open Sans"/>
                <a:sym typeface="Open Sans"/>
                <a:hlinkClick r:id="rId2">
                  <a:extLst>
                    <a:ext uri="{A12FA001-AC4F-418D-AE19-62706E023703}">
                      <ahyp:hlinkClr val="tx"/>
                    </a:ext>
                  </a:extLst>
                </a:hlinkClick>
              </a:rPr>
              <a:t>https://jamboard.google.com/d/17COZdz76HyhLEf4dbRphTJofeG3EmXWhgxUpUjL5qC4/edit?usp=sharing</a:t>
            </a:r>
            <a:endParaRPr sz="1150" u="sng">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sz="1150">
              <a:solidFill>
                <a:schemeClr val="dk1"/>
              </a:solidFill>
              <a:latin typeface="Open Sans"/>
              <a:ea typeface="Open Sans"/>
              <a:cs typeface="Open Sans"/>
              <a:sym typeface="Open Sans"/>
            </a:endParaRPr>
          </a:p>
          <a:p>
            <a:pPr indent="-301625" lvl="0" marL="673100" rtl="0" algn="l">
              <a:lnSpc>
                <a:spcPct val="115000"/>
              </a:lnSpc>
              <a:spcBef>
                <a:spcPts val="0"/>
              </a:spcBef>
              <a:spcAft>
                <a:spcPts val="0"/>
              </a:spcAft>
              <a:buClr>
                <a:schemeClr val="dk1"/>
              </a:buClr>
              <a:buSzPts val="1150"/>
              <a:buFont typeface="Open Sans"/>
              <a:buChar char="●"/>
            </a:pPr>
            <a:r>
              <a:rPr lang="en" sz="1150">
                <a:solidFill>
                  <a:schemeClr val="dk1"/>
                </a:solidFill>
                <a:latin typeface="Open Sans"/>
                <a:ea typeface="Open Sans"/>
                <a:cs typeface="Open Sans"/>
                <a:sym typeface="Open Sans"/>
              </a:rPr>
              <a:t>What does data literacy mean to you in terms of required skills?</a:t>
            </a:r>
            <a:endParaRPr sz="1150">
              <a:solidFill>
                <a:schemeClr val="dk1"/>
              </a:solidFill>
              <a:latin typeface="Open Sans"/>
              <a:ea typeface="Open Sans"/>
              <a:cs typeface="Open Sans"/>
              <a:sym typeface="Open Sans"/>
            </a:endParaRPr>
          </a:p>
          <a:p>
            <a:pPr indent="-301625" lvl="0" marL="673100" rtl="0" algn="l">
              <a:lnSpc>
                <a:spcPct val="115000"/>
              </a:lnSpc>
              <a:spcBef>
                <a:spcPts val="0"/>
              </a:spcBef>
              <a:spcAft>
                <a:spcPts val="0"/>
              </a:spcAft>
              <a:buClr>
                <a:schemeClr val="dk1"/>
              </a:buClr>
              <a:buSzPts val="1150"/>
              <a:buFont typeface="Open Sans"/>
              <a:buChar char="●"/>
            </a:pPr>
            <a:r>
              <a:rPr lang="en" sz="1150">
                <a:solidFill>
                  <a:schemeClr val="dk1"/>
                </a:solidFill>
                <a:latin typeface="Open Sans"/>
                <a:ea typeface="Open Sans"/>
                <a:cs typeface="Open Sans"/>
                <a:sym typeface="Open Sans"/>
              </a:rPr>
              <a:t>Are you teaching such topics? If so, how?</a:t>
            </a:r>
            <a:endParaRPr sz="115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a:p>
          <a:p>
            <a:pPr indent="0" lvl="0" marL="0" rtl="0" algn="l">
              <a:spcBef>
                <a:spcPts val="0"/>
              </a:spcBef>
              <a:spcAft>
                <a:spcPts val="0"/>
              </a:spcAft>
              <a:buNone/>
            </a:pPr>
            <a:r>
              <a:t/>
            </a:r>
            <a:endParaRPr/>
          </a:p>
        </p:txBody>
      </p:sp>
      <p:sp>
        <p:nvSpPr>
          <p:cNvPr id="168" name="Google Shape;168;g143226ab7e4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36dfa0857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136dfa0857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Here’s an idea we’ve been experimenting with: adding additional, stylized callouts.  Here are the formatting callouts from the old Carpentry styling.</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solidFill>
          <a:schemeClr val="dk2"/>
        </a:solidFill>
      </p:bgPr>
    </p:bg>
    <p:spTree>
      <p:nvGrpSpPr>
        <p:cNvPr id="10" name="Shape 10"/>
        <p:cNvGrpSpPr/>
        <p:nvPr/>
      </p:nvGrpSpPr>
      <p:grpSpPr>
        <a:xfrm>
          <a:off x="0" y="0"/>
          <a:ext cx="0" cy="0"/>
          <a:chOff x="0" y="0"/>
          <a:chExt cx="0" cy="0"/>
        </a:xfrm>
      </p:grpSpPr>
      <p:sp>
        <p:nvSpPr>
          <p:cNvPr id="11" name="Google Shape;11;p2"/>
          <p:cNvSpPr/>
          <p:nvPr/>
        </p:nvSpPr>
        <p:spPr>
          <a:xfrm>
            <a:off x="0" y="4218710"/>
            <a:ext cx="9144000" cy="9249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000">
              <a:solidFill>
                <a:schemeClr val="lt1"/>
              </a:solidFill>
              <a:latin typeface="Calibri"/>
              <a:ea typeface="Calibri"/>
              <a:cs typeface="Calibri"/>
              <a:sym typeface="Calibri"/>
            </a:endParaRPr>
          </a:p>
        </p:txBody>
      </p:sp>
      <p:sp>
        <p:nvSpPr>
          <p:cNvPr id="12" name="Google Shape;12;p2"/>
          <p:cNvSpPr txBox="1"/>
          <p:nvPr>
            <p:ph type="ctrTitle"/>
          </p:nvPr>
        </p:nvSpPr>
        <p:spPr>
          <a:xfrm>
            <a:off x="317809" y="1154296"/>
            <a:ext cx="8452200" cy="6921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lt1"/>
              </a:buClr>
              <a:buSzPts val="2700"/>
              <a:buFont typeface="Century Gothic"/>
              <a:buNone/>
              <a:defRPr b="1" i="0" sz="2700" u="none" cap="none" strike="noStrike">
                <a:solidFill>
                  <a:schemeClr val="lt1"/>
                </a:solidFill>
                <a:latin typeface="Century Gothic"/>
                <a:ea typeface="Century Gothic"/>
                <a:cs typeface="Century Gothic"/>
                <a:sym typeface="Century Gothic"/>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13" name="Google Shape;13;p2"/>
          <p:cNvSpPr txBox="1"/>
          <p:nvPr>
            <p:ph idx="1" type="subTitle"/>
          </p:nvPr>
        </p:nvSpPr>
        <p:spPr>
          <a:xfrm>
            <a:off x="394000" y="1811325"/>
            <a:ext cx="8452200" cy="393900"/>
          </a:xfrm>
          <a:prstGeom prst="rect">
            <a:avLst/>
          </a:prstGeom>
          <a:noFill/>
          <a:ln>
            <a:noFill/>
          </a:ln>
        </p:spPr>
        <p:txBody>
          <a:bodyPr anchorCtr="0" anchor="t" bIns="0" lIns="0" spcFirstLastPara="1" rIns="0" wrap="square" tIns="0">
            <a:noAutofit/>
          </a:bodyPr>
          <a:lstStyle>
            <a:lvl1pPr lvl="0" marR="0" rtl="0" algn="l">
              <a:lnSpc>
                <a:spcPct val="90000"/>
              </a:lnSpc>
              <a:spcBef>
                <a:spcPts val="800"/>
              </a:spcBef>
              <a:spcAft>
                <a:spcPts val="0"/>
              </a:spcAft>
              <a:buClr>
                <a:schemeClr val="accent1"/>
              </a:buClr>
              <a:buSzPts val="2100"/>
              <a:buFont typeface="Arial"/>
              <a:buNone/>
              <a:defRPr b="0" i="0" sz="2100" u="none" cap="none" strike="noStrike">
                <a:solidFill>
                  <a:schemeClr val="lt1"/>
                </a:solidFill>
                <a:latin typeface="Century Gothic"/>
                <a:ea typeface="Century Gothic"/>
                <a:cs typeface="Century Gothic"/>
                <a:sym typeface="Century Gothic"/>
              </a:defRPr>
            </a:lvl1pPr>
            <a:lvl2pPr lvl="1" marR="0" rtl="0" algn="ctr">
              <a:lnSpc>
                <a:spcPct val="90000"/>
              </a:lnSpc>
              <a:spcBef>
                <a:spcPts val="400"/>
              </a:spcBef>
              <a:spcAft>
                <a:spcPts val="0"/>
              </a:spcAft>
              <a:buClr>
                <a:schemeClr val="accent1"/>
              </a:buClr>
              <a:buSzPts val="1500"/>
              <a:buFont typeface="Arial"/>
              <a:buNone/>
              <a:defRPr b="0" i="0" sz="1500" u="none" cap="none" strike="noStrike">
                <a:solidFill>
                  <a:schemeClr val="dk1"/>
                </a:solidFill>
                <a:latin typeface="Century Gothic"/>
                <a:ea typeface="Century Gothic"/>
                <a:cs typeface="Century Gothic"/>
                <a:sym typeface="Century Gothic"/>
              </a:defRPr>
            </a:lvl2pPr>
            <a:lvl3pPr lvl="2" marR="0" rtl="0" algn="ctr">
              <a:lnSpc>
                <a:spcPct val="90000"/>
              </a:lnSpc>
              <a:spcBef>
                <a:spcPts val="400"/>
              </a:spcBef>
              <a:spcAft>
                <a:spcPts val="0"/>
              </a:spcAft>
              <a:buClr>
                <a:schemeClr val="accent1"/>
              </a:buClr>
              <a:buSzPts val="1400"/>
              <a:buFont typeface="Arial"/>
              <a:buNone/>
              <a:defRPr b="0" i="0" sz="1400" u="none" cap="none" strike="noStrike">
                <a:solidFill>
                  <a:schemeClr val="dk1"/>
                </a:solidFill>
                <a:latin typeface="Century Gothic"/>
                <a:ea typeface="Century Gothic"/>
                <a:cs typeface="Century Gothic"/>
                <a:sym typeface="Century Gothic"/>
              </a:defRPr>
            </a:lvl3pPr>
            <a:lvl4pPr lvl="3" marR="0" rtl="0" algn="ctr">
              <a:lnSpc>
                <a:spcPct val="90000"/>
              </a:lnSpc>
              <a:spcBef>
                <a:spcPts val="400"/>
              </a:spcBef>
              <a:spcAft>
                <a:spcPts val="0"/>
              </a:spcAft>
              <a:buClr>
                <a:schemeClr val="accent1"/>
              </a:buClr>
              <a:buSzPts val="1200"/>
              <a:buFont typeface="Arial"/>
              <a:buNone/>
              <a:defRPr b="0" i="0" sz="1200" u="none" cap="none" strike="noStrike">
                <a:solidFill>
                  <a:schemeClr val="dk1"/>
                </a:solidFill>
                <a:latin typeface="Century Gothic"/>
                <a:ea typeface="Century Gothic"/>
                <a:cs typeface="Century Gothic"/>
                <a:sym typeface="Century Gothic"/>
              </a:defRPr>
            </a:lvl4pPr>
            <a:lvl5pPr lvl="4" marR="0" rtl="0" algn="ctr">
              <a:lnSpc>
                <a:spcPct val="90000"/>
              </a:lnSpc>
              <a:spcBef>
                <a:spcPts val="400"/>
              </a:spcBef>
              <a:spcAft>
                <a:spcPts val="0"/>
              </a:spcAft>
              <a:buClr>
                <a:schemeClr val="accent1"/>
              </a:buClr>
              <a:buSzPts val="1200"/>
              <a:buFont typeface="Arial"/>
              <a:buNone/>
              <a:defRPr b="0" i="0" sz="1200" u="none" cap="none" strike="noStrike">
                <a:solidFill>
                  <a:schemeClr val="dk1"/>
                </a:solidFill>
                <a:latin typeface="Century Gothic"/>
                <a:ea typeface="Century Gothic"/>
                <a:cs typeface="Century Gothic"/>
                <a:sym typeface="Century Gothic"/>
              </a:defRPr>
            </a:lvl5pPr>
            <a:lvl6pPr lvl="5"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pic>
        <p:nvPicPr>
          <p:cNvPr id="14" name="Google Shape;14;p2"/>
          <p:cNvPicPr preferRelativeResize="0"/>
          <p:nvPr/>
        </p:nvPicPr>
        <p:blipFill rotWithShape="1">
          <a:blip r:embed="rId2">
            <a:alphaModFix/>
          </a:blip>
          <a:srcRect b="0" l="0" r="0" t="0"/>
          <a:stretch/>
        </p:blipFill>
        <p:spPr>
          <a:xfrm>
            <a:off x="7050024" y="4841748"/>
            <a:ext cx="1932469" cy="143764"/>
          </a:xfrm>
          <a:prstGeom prst="rect">
            <a:avLst/>
          </a:prstGeom>
          <a:noFill/>
          <a:ln>
            <a:noFill/>
          </a:ln>
        </p:spPr>
      </p:pic>
    </p:spTree>
  </p:cSld>
  <p:clrMapOvr>
    <a:masterClrMapping/>
  </p:clrMapOvr>
  <p:extLst>
    <p:ext uri="{DCECCB84-F9BA-43D5-87BE-67443E8EF086}">
      <p15:sldGuideLst>
        <p15:guide id="1" orient="horz" pos="3132">
          <p15:clr>
            <a:srgbClr val="FBAE40"/>
          </p15:clr>
        </p15:guide>
        <p15:guide id="2"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Moss">
  <p:cSld name="Section Header Moss">
    <p:bg>
      <p:bgPr>
        <a:solidFill>
          <a:schemeClr val="accent2"/>
        </a:solidFill>
      </p:bgPr>
    </p:bg>
    <p:spTree>
      <p:nvGrpSpPr>
        <p:cNvPr id="56" name="Shape 56"/>
        <p:cNvGrpSpPr/>
        <p:nvPr/>
      </p:nvGrpSpPr>
      <p:grpSpPr>
        <a:xfrm>
          <a:off x="0" y="0"/>
          <a:ext cx="0" cy="0"/>
          <a:chOff x="0" y="0"/>
          <a:chExt cx="0" cy="0"/>
        </a:xfrm>
      </p:grpSpPr>
      <p:sp>
        <p:nvSpPr>
          <p:cNvPr id="57" name="Google Shape;57;p11"/>
          <p:cNvSpPr/>
          <p:nvPr/>
        </p:nvSpPr>
        <p:spPr>
          <a:xfrm>
            <a:off x="0" y="4218710"/>
            <a:ext cx="9144000" cy="9249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000">
              <a:solidFill>
                <a:schemeClr val="lt1"/>
              </a:solidFill>
              <a:latin typeface="Calibri"/>
              <a:ea typeface="Calibri"/>
              <a:cs typeface="Calibri"/>
              <a:sym typeface="Calibri"/>
            </a:endParaRPr>
          </a:p>
        </p:txBody>
      </p:sp>
      <p:sp>
        <p:nvSpPr>
          <p:cNvPr id="58" name="Google Shape;58;p11"/>
          <p:cNvSpPr txBox="1"/>
          <p:nvPr>
            <p:ph type="title"/>
          </p:nvPr>
        </p:nvSpPr>
        <p:spPr>
          <a:xfrm>
            <a:off x="623888" y="3070518"/>
            <a:ext cx="7886700" cy="8658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lt1"/>
              </a:buClr>
              <a:buSzPts val="2700"/>
              <a:buFont typeface="Century Gothic"/>
              <a:buNone/>
              <a:defRPr b="1" i="0" sz="2700" u="none" cap="none" strike="noStrike">
                <a:solidFill>
                  <a:schemeClr val="lt1"/>
                </a:solidFill>
                <a:latin typeface="Century Gothic"/>
                <a:ea typeface="Century Gothic"/>
                <a:cs typeface="Century Gothic"/>
                <a:sym typeface="Century Gothic"/>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59" name="Google Shape;59;p11"/>
          <p:cNvSpPr txBox="1"/>
          <p:nvPr>
            <p:ph idx="1" type="subTitle"/>
          </p:nvPr>
        </p:nvSpPr>
        <p:spPr>
          <a:xfrm>
            <a:off x="653175" y="3900000"/>
            <a:ext cx="4675800" cy="430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900">
                <a:solidFill>
                  <a:srgbClr val="FFFFFF"/>
                </a:solidFill>
                <a:latin typeface="Century Gothic"/>
                <a:ea typeface="Century Gothic"/>
                <a:cs typeface="Century Gothic"/>
                <a:sym typeface="Century Gothic"/>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ea Green">
  <p:cSld name="Section Header Sea Green">
    <p:bg>
      <p:bgPr>
        <a:solidFill>
          <a:schemeClr val="accent3"/>
        </a:solidFill>
      </p:bgPr>
    </p:bg>
    <p:spTree>
      <p:nvGrpSpPr>
        <p:cNvPr id="60" name="Shape 60"/>
        <p:cNvGrpSpPr/>
        <p:nvPr/>
      </p:nvGrpSpPr>
      <p:grpSpPr>
        <a:xfrm>
          <a:off x="0" y="0"/>
          <a:ext cx="0" cy="0"/>
          <a:chOff x="0" y="0"/>
          <a:chExt cx="0" cy="0"/>
        </a:xfrm>
      </p:grpSpPr>
      <p:sp>
        <p:nvSpPr>
          <p:cNvPr id="61" name="Google Shape;61;p12"/>
          <p:cNvSpPr/>
          <p:nvPr/>
        </p:nvSpPr>
        <p:spPr>
          <a:xfrm>
            <a:off x="0" y="4218710"/>
            <a:ext cx="9144000" cy="924900"/>
          </a:xfrm>
          <a:prstGeom prst="rect">
            <a:avLst/>
          </a:prstGeom>
          <a:solidFill>
            <a:schemeClr val="accent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000">
              <a:solidFill>
                <a:schemeClr val="lt1"/>
              </a:solidFill>
              <a:latin typeface="Calibri"/>
              <a:ea typeface="Calibri"/>
              <a:cs typeface="Calibri"/>
              <a:sym typeface="Calibri"/>
            </a:endParaRPr>
          </a:p>
        </p:txBody>
      </p:sp>
      <p:sp>
        <p:nvSpPr>
          <p:cNvPr id="62" name="Google Shape;62;p12"/>
          <p:cNvSpPr txBox="1"/>
          <p:nvPr>
            <p:ph type="title"/>
          </p:nvPr>
        </p:nvSpPr>
        <p:spPr>
          <a:xfrm>
            <a:off x="623888" y="3070518"/>
            <a:ext cx="7886700" cy="8658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lt1"/>
              </a:buClr>
              <a:buSzPts val="2700"/>
              <a:buFont typeface="Century Gothic"/>
              <a:buNone/>
              <a:defRPr b="1" i="0" sz="2700" u="none" cap="none" strike="noStrike">
                <a:solidFill>
                  <a:schemeClr val="lt1"/>
                </a:solidFill>
                <a:latin typeface="Century Gothic"/>
                <a:ea typeface="Century Gothic"/>
                <a:cs typeface="Century Gothic"/>
                <a:sym typeface="Century Gothic"/>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63" name="Google Shape;63;p12"/>
          <p:cNvSpPr txBox="1"/>
          <p:nvPr>
            <p:ph idx="1" type="subTitle"/>
          </p:nvPr>
        </p:nvSpPr>
        <p:spPr>
          <a:xfrm>
            <a:off x="653175" y="3900000"/>
            <a:ext cx="4675800" cy="430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900">
                <a:solidFill>
                  <a:srgbClr val="FFFFFF"/>
                </a:solidFill>
                <a:latin typeface="Century Gothic"/>
                <a:ea typeface="Century Gothic"/>
                <a:cs typeface="Century Gothic"/>
                <a:sym typeface="Century Gothic"/>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Coral">
  <p:cSld name="Section Header Coral">
    <p:bg>
      <p:bgPr>
        <a:solidFill>
          <a:schemeClr val="accent4"/>
        </a:solidFill>
      </p:bgPr>
    </p:bg>
    <p:spTree>
      <p:nvGrpSpPr>
        <p:cNvPr id="64" name="Shape 64"/>
        <p:cNvGrpSpPr/>
        <p:nvPr/>
      </p:nvGrpSpPr>
      <p:grpSpPr>
        <a:xfrm>
          <a:off x="0" y="0"/>
          <a:ext cx="0" cy="0"/>
          <a:chOff x="0" y="0"/>
          <a:chExt cx="0" cy="0"/>
        </a:xfrm>
      </p:grpSpPr>
      <p:sp>
        <p:nvSpPr>
          <p:cNvPr id="65" name="Google Shape;65;p13"/>
          <p:cNvSpPr/>
          <p:nvPr/>
        </p:nvSpPr>
        <p:spPr>
          <a:xfrm>
            <a:off x="0" y="4218710"/>
            <a:ext cx="9144000" cy="9249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000">
              <a:solidFill>
                <a:schemeClr val="lt1"/>
              </a:solidFill>
              <a:latin typeface="Calibri"/>
              <a:ea typeface="Calibri"/>
              <a:cs typeface="Calibri"/>
              <a:sym typeface="Calibri"/>
            </a:endParaRPr>
          </a:p>
        </p:txBody>
      </p:sp>
      <p:sp>
        <p:nvSpPr>
          <p:cNvPr id="66" name="Google Shape;66;p13"/>
          <p:cNvSpPr txBox="1"/>
          <p:nvPr>
            <p:ph type="title"/>
          </p:nvPr>
        </p:nvSpPr>
        <p:spPr>
          <a:xfrm>
            <a:off x="623888" y="3070518"/>
            <a:ext cx="7886700" cy="8658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lt1"/>
              </a:buClr>
              <a:buSzPts val="2700"/>
              <a:buFont typeface="Century Gothic"/>
              <a:buNone/>
              <a:defRPr b="1" i="0" sz="2700" u="none" cap="none" strike="noStrike">
                <a:solidFill>
                  <a:schemeClr val="lt1"/>
                </a:solidFill>
                <a:latin typeface="Century Gothic"/>
                <a:ea typeface="Century Gothic"/>
                <a:cs typeface="Century Gothic"/>
                <a:sym typeface="Century Gothic"/>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67" name="Google Shape;67;p13"/>
          <p:cNvSpPr txBox="1"/>
          <p:nvPr>
            <p:ph idx="1" type="subTitle"/>
          </p:nvPr>
        </p:nvSpPr>
        <p:spPr>
          <a:xfrm>
            <a:off x="653175" y="3900000"/>
            <a:ext cx="4675800" cy="430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900">
                <a:solidFill>
                  <a:srgbClr val="FFFFFF"/>
                </a:solidFill>
                <a:latin typeface="Century Gothic"/>
                <a:ea typeface="Century Gothic"/>
                <a:cs typeface="Century Gothic"/>
                <a:sym typeface="Century Gothic"/>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Gold">
  <p:cSld name="Section Header Gold">
    <p:bg>
      <p:bgPr>
        <a:solidFill>
          <a:schemeClr val="lt2"/>
        </a:solidFill>
      </p:bgPr>
    </p:bg>
    <p:spTree>
      <p:nvGrpSpPr>
        <p:cNvPr id="68" name="Shape 68"/>
        <p:cNvGrpSpPr/>
        <p:nvPr/>
      </p:nvGrpSpPr>
      <p:grpSpPr>
        <a:xfrm>
          <a:off x="0" y="0"/>
          <a:ext cx="0" cy="0"/>
          <a:chOff x="0" y="0"/>
          <a:chExt cx="0" cy="0"/>
        </a:xfrm>
      </p:grpSpPr>
      <p:sp>
        <p:nvSpPr>
          <p:cNvPr id="69" name="Google Shape;69;p14"/>
          <p:cNvSpPr/>
          <p:nvPr/>
        </p:nvSpPr>
        <p:spPr>
          <a:xfrm>
            <a:off x="0" y="4218710"/>
            <a:ext cx="9144000" cy="924900"/>
          </a:xfrm>
          <a:prstGeom prst="rect">
            <a:avLst/>
          </a:prstGeom>
          <a:solidFill>
            <a:schemeClr val="l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000">
              <a:solidFill>
                <a:schemeClr val="lt1"/>
              </a:solidFill>
              <a:latin typeface="Calibri"/>
              <a:ea typeface="Calibri"/>
              <a:cs typeface="Calibri"/>
              <a:sym typeface="Calibri"/>
            </a:endParaRPr>
          </a:p>
        </p:txBody>
      </p:sp>
      <p:sp>
        <p:nvSpPr>
          <p:cNvPr id="70" name="Google Shape;70;p14"/>
          <p:cNvSpPr txBox="1"/>
          <p:nvPr>
            <p:ph type="title"/>
          </p:nvPr>
        </p:nvSpPr>
        <p:spPr>
          <a:xfrm>
            <a:off x="623888" y="3070518"/>
            <a:ext cx="7886700" cy="8658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SzPts val="2700"/>
              <a:buFont typeface="Century Gothic"/>
              <a:buNone/>
              <a:defRPr b="1" i="0" sz="2700" u="none" cap="none" strike="noStrike">
                <a:latin typeface="Century Gothic"/>
                <a:ea typeface="Century Gothic"/>
                <a:cs typeface="Century Gothic"/>
                <a:sym typeface="Century Gothic"/>
              </a:defRPr>
            </a:lvl1pPr>
            <a:lvl2pPr lvl="1" rtl="0">
              <a:spcBef>
                <a:spcPts val="0"/>
              </a:spcBef>
              <a:spcAft>
                <a:spcPts val="0"/>
              </a:spcAft>
              <a:buClr>
                <a:schemeClr val="dk2"/>
              </a:buClr>
              <a:buSzPts val="1100"/>
              <a:buNone/>
              <a:defRPr sz="1400">
                <a:solidFill>
                  <a:schemeClr val="dk2"/>
                </a:solidFill>
              </a:defRPr>
            </a:lvl2pPr>
            <a:lvl3pPr lvl="2" rtl="0">
              <a:spcBef>
                <a:spcPts val="0"/>
              </a:spcBef>
              <a:spcAft>
                <a:spcPts val="0"/>
              </a:spcAft>
              <a:buClr>
                <a:schemeClr val="dk2"/>
              </a:buClr>
              <a:buSzPts val="1100"/>
              <a:buNone/>
              <a:defRPr sz="1400">
                <a:solidFill>
                  <a:schemeClr val="dk2"/>
                </a:solidFill>
              </a:defRPr>
            </a:lvl3pPr>
            <a:lvl4pPr lvl="3" rtl="0">
              <a:spcBef>
                <a:spcPts val="0"/>
              </a:spcBef>
              <a:spcAft>
                <a:spcPts val="0"/>
              </a:spcAft>
              <a:buClr>
                <a:schemeClr val="dk2"/>
              </a:buClr>
              <a:buSzPts val="1100"/>
              <a:buNone/>
              <a:defRPr sz="1400">
                <a:solidFill>
                  <a:schemeClr val="dk2"/>
                </a:solidFill>
              </a:defRPr>
            </a:lvl4pPr>
            <a:lvl5pPr lvl="4" rtl="0">
              <a:spcBef>
                <a:spcPts val="0"/>
              </a:spcBef>
              <a:spcAft>
                <a:spcPts val="0"/>
              </a:spcAft>
              <a:buClr>
                <a:schemeClr val="dk2"/>
              </a:buClr>
              <a:buSzPts val="1100"/>
              <a:buNone/>
              <a:defRPr sz="1400">
                <a:solidFill>
                  <a:schemeClr val="dk2"/>
                </a:solidFill>
              </a:defRPr>
            </a:lvl5pPr>
            <a:lvl6pPr lvl="5" rtl="0">
              <a:spcBef>
                <a:spcPts val="0"/>
              </a:spcBef>
              <a:spcAft>
                <a:spcPts val="0"/>
              </a:spcAft>
              <a:buClr>
                <a:schemeClr val="dk2"/>
              </a:buClr>
              <a:buSzPts val="1100"/>
              <a:buNone/>
              <a:defRPr sz="1400">
                <a:solidFill>
                  <a:schemeClr val="dk2"/>
                </a:solidFill>
              </a:defRPr>
            </a:lvl6pPr>
            <a:lvl7pPr lvl="6" rtl="0">
              <a:spcBef>
                <a:spcPts val="0"/>
              </a:spcBef>
              <a:spcAft>
                <a:spcPts val="0"/>
              </a:spcAft>
              <a:buClr>
                <a:schemeClr val="dk2"/>
              </a:buClr>
              <a:buSzPts val="1100"/>
              <a:buNone/>
              <a:defRPr sz="1400">
                <a:solidFill>
                  <a:schemeClr val="dk2"/>
                </a:solidFill>
              </a:defRPr>
            </a:lvl7pPr>
            <a:lvl8pPr lvl="7" rtl="0">
              <a:spcBef>
                <a:spcPts val="0"/>
              </a:spcBef>
              <a:spcAft>
                <a:spcPts val="0"/>
              </a:spcAft>
              <a:buClr>
                <a:schemeClr val="dk2"/>
              </a:buClr>
              <a:buSzPts val="1100"/>
              <a:buNone/>
              <a:defRPr sz="1400">
                <a:solidFill>
                  <a:schemeClr val="dk2"/>
                </a:solidFill>
              </a:defRPr>
            </a:lvl8pPr>
            <a:lvl9pPr lvl="8" rtl="0">
              <a:spcBef>
                <a:spcPts val="0"/>
              </a:spcBef>
              <a:spcAft>
                <a:spcPts val="0"/>
              </a:spcAft>
              <a:buClr>
                <a:schemeClr val="dk2"/>
              </a:buClr>
              <a:buSzPts val="1100"/>
              <a:buNone/>
              <a:defRPr sz="1400">
                <a:solidFill>
                  <a:schemeClr val="dk2"/>
                </a:solidFill>
              </a:defRPr>
            </a:lvl9pPr>
          </a:lstStyle>
          <a:p/>
        </p:txBody>
      </p:sp>
      <p:sp>
        <p:nvSpPr>
          <p:cNvPr id="71" name="Google Shape;71;p14"/>
          <p:cNvSpPr txBox="1"/>
          <p:nvPr>
            <p:ph idx="1" type="subTitle"/>
          </p:nvPr>
        </p:nvSpPr>
        <p:spPr>
          <a:xfrm>
            <a:off x="653175" y="3900000"/>
            <a:ext cx="4675800" cy="430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900">
                <a:solidFill>
                  <a:schemeClr val="dk2"/>
                </a:solidFill>
                <a:latin typeface="Century Gothic"/>
                <a:ea typeface="Century Gothic"/>
                <a:cs typeface="Century Gothic"/>
                <a:sym typeface="Century Gothic"/>
              </a:defRPr>
            </a:lvl1pPr>
            <a:lvl2pPr lvl="1" rtl="0">
              <a:spcBef>
                <a:spcPts val="0"/>
              </a:spcBef>
              <a:spcAft>
                <a:spcPts val="0"/>
              </a:spcAft>
              <a:buNone/>
              <a:defRPr>
                <a:solidFill>
                  <a:schemeClr val="dk2"/>
                </a:solidFill>
              </a:defRPr>
            </a:lvl2pPr>
            <a:lvl3pPr lvl="2" rtl="0">
              <a:spcBef>
                <a:spcPts val="0"/>
              </a:spcBef>
              <a:spcAft>
                <a:spcPts val="0"/>
              </a:spcAft>
              <a:buNone/>
              <a:defRPr>
                <a:solidFill>
                  <a:schemeClr val="dk2"/>
                </a:solidFill>
              </a:defRPr>
            </a:lvl3pPr>
            <a:lvl4pPr lvl="3" rtl="0">
              <a:spcBef>
                <a:spcPts val="0"/>
              </a:spcBef>
              <a:spcAft>
                <a:spcPts val="0"/>
              </a:spcAft>
              <a:buNone/>
              <a:defRPr>
                <a:solidFill>
                  <a:schemeClr val="dk2"/>
                </a:solidFill>
              </a:defRPr>
            </a:lvl4pPr>
            <a:lvl5pPr lvl="4" rtl="0">
              <a:spcBef>
                <a:spcPts val="0"/>
              </a:spcBef>
              <a:spcAft>
                <a:spcPts val="0"/>
              </a:spcAft>
              <a:buNone/>
              <a:defRPr>
                <a:solidFill>
                  <a:schemeClr val="dk2"/>
                </a:solidFill>
              </a:defRPr>
            </a:lvl5pPr>
            <a:lvl6pPr lvl="5" rtl="0">
              <a:spcBef>
                <a:spcPts val="0"/>
              </a:spcBef>
              <a:spcAft>
                <a:spcPts val="0"/>
              </a:spcAft>
              <a:buNone/>
              <a:defRPr>
                <a:solidFill>
                  <a:schemeClr val="dk2"/>
                </a:solidFill>
              </a:defRPr>
            </a:lvl6pPr>
            <a:lvl7pPr lvl="6" rtl="0">
              <a:spcBef>
                <a:spcPts val="0"/>
              </a:spcBef>
              <a:spcAft>
                <a:spcPts val="0"/>
              </a:spcAft>
              <a:buNone/>
              <a:defRPr>
                <a:solidFill>
                  <a:schemeClr val="dk2"/>
                </a:solidFill>
              </a:defRPr>
            </a:lvl7pPr>
            <a:lvl8pPr lvl="7" rtl="0">
              <a:spcBef>
                <a:spcPts val="0"/>
              </a:spcBef>
              <a:spcAft>
                <a:spcPts val="0"/>
              </a:spcAft>
              <a:buNone/>
              <a:defRPr>
                <a:solidFill>
                  <a:schemeClr val="dk2"/>
                </a:solidFill>
              </a:defRPr>
            </a:lvl8pPr>
            <a:lvl9pPr lvl="8" rtl="0">
              <a:spcBef>
                <a:spcPts val="0"/>
              </a:spcBef>
              <a:spcAft>
                <a:spcPts val="0"/>
              </a:spcAft>
              <a:buNone/>
              <a:defRPr>
                <a:solidFill>
                  <a:schemeClr val="dk2"/>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Aqua 1">
  <p:cSld name="Section Header Aqua_1">
    <p:bg>
      <p:bgPr>
        <a:solidFill>
          <a:schemeClr val="accent1"/>
        </a:solidFill>
      </p:bgPr>
    </p:bg>
    <p:spTree>
      <p:nvGrpSpPr>
        <p:cNvPr id="72" name="Shape 72"/>
        <p:cNvGrpSpPr/>
        <p:nvPr/>
      </p:nvGrpSpPr>
      <p:grpSpPr>
        <a:xfrm>
          <a:off x="0" y="0"/>
          <a:ext cx="0" cy="0"/>
          <a:chOff x="0" y="0"/>
          <a:chExt cx="0" cy="0"/>
        </a:xfrm>
      </p:grpSpPr>
      <p:sp>
        <p:nvSpPr>
          <p:cNvPr id="73" name="Google Shape;73;p15"/>
          <p:cNvSpPr/>
          <p:nvPr/>
        </p:nvSpPr>
        <p:spPr>
          <a:xfrm>
            <a:off x="0" y="4218710"/>
            <a:ext cx="9144000" cy="9249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000">
              <a:solidFill>
                <a:schemeClr val="lt1"/>
              </a:solidFill>
              <a:latin typeface="Calibri"/>
              <a:ea typeface="Calibri"/>
              <a:cs typeface="Calibri"/>
              <a:sym typeface="Calibri"/>
            </a:endParaRPr>
          </a:p>
        </p:txBody>
      </p:sp>
      <p:sp>
        <p:nvSpPr>
          <p:cNvPr id="74" name="Google Shape;74;p15"/>
          <p:cNvSpPr txBox="1"/>
          <p:nvPr>
            <p:ph type="title"/>
          </p:nvPr>
        </p:nvSpPr>
        <p:spPr>
          <a:xfrm>
            <a:off x="776288" y="3222918"/>
            <a:ext cx="7886700" cy="8658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lt1"/>
              </a:buClr>
              <a:buSzPts val="2700"/>
              <a:buFont typeface="Century Gothic"/>
              <a:buNone/>
              <a:defRPr b="1" i="0" sz="2700" u="none" cap="none" strike="noStrike">
                <a:solidFill>
                  <a:schemeClr val="lt1"/>
                </a:solidFill>
                <a:latin typeface="Century Gothic"/>
                <a:ea typeface="Century Gothic"/>
                <a:cs typeface="Century Gothic"/>
                <a:sym typeface="Century Gothic"/>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75" name="Google Shape;75;p15"/>
          <p:cNvSpPr txBox="1"/>
          <p:nvPr>
            <p:ph idx="1" type="subTitle"/>
          </p:nvPr>
        </p:nvSpPr>
        <p:spPr>
          <a:xfrm>
            <a:off x="805575" y="4052400"/>
            <a:ext cx="4675800" cy="430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900">
                <a:solidFill>
                  <a:srgbClr val="FFFFFF"/>
                </a:solidFill>
                <a:latin typeface="Century Gothic"/>
                <a:ea typeface="Century Gothic"/>
                <a:cs typeface="Century Gothic"/>
                <a:sym typeface="Century Gothic"/>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0" name="Shape 80"/>
        <p:cNvGrpSpPr/>
        <p:nvPr/>
      </p:nvGrpSpPr>
      <p:grpSpPr>
        <a:xfrm>
          <a:off x="0" y="0"/>
          <a:ext cx="0" cy="0"/>
          <a:chOff x="0" y="0"/>
          <a:chExt cx="0" cy="0"/>
        </a:xfrm>
      </p:grpSpPr>
      <p:sp>
        <p:nvSpPr>
          <p:cNvPr id="81" name="Google Shape;81;p17"/>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82" name="Google Shape;82;p17"/>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83" name="Google Shape;83;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4" name="Shape 84"/>
        <p:cNvGrpSpPr/>
        <p:nvPr/>
      </p:nvGrpSpPr>
      <p:grpSpPr>
        <a:xfrm>
          <a:off x="0" y="0"/>
          <a:ext cx="0" cy="0"/>
          <a:chOff x="0" y="0"/>
          <a:chExt cx="0" cy="0"/>
        </a:xfrm>
      </p:grpSpPr>
      <p:sp>
        <p:nvSpPr>
          <p:cNvPr id="85" name="Google Shape;85;p18"/>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86" name="Google Shape;86;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7" name="Shape 87"/>
        <p:cNvGrpSpPr/>
        <p:nvPr/>
      </p:nvGrpSpPr>
      <p:grpSpPr>
        <a:xfrm>
          <a:off x="0" y="0"/>
          <a:ext cx="0" cy="0"/>
          <a:chOff x="0" y="0"/>
          <a:chExt cx="0" cy="0"/>
        </a:xfrm>
      </p:grpSpPr>
      <p:sp>
        <p:nvSpPr>
          <p:cNvPr id="88" name="Google Shape;88;p19"/>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9" name="Google Shape;89;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90" name="Google Shape;90;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1" name="Shape 91"/>
        <p:cNvGrpSpPr/>
        <p:nvPr/>
      </p:nvGrpSpPr>
      <p:grpSpPr>
        <a:xfrm>
          <a:off x="0" y="0"/>
          <a:ext cx="0" cy="0"/>
          <a:chOff x="0" y="0"/>
          <a:chExt cx="0" cy="0"/>
        </a:xfrm>
      </p:grpSpPr>
      <p:sp>
        <p:nvSpPr>
          <p:cNvPr id="92" name="Google Shape;92;p20"/>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3" name="Google Shape;93;p20"/>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94" name="Google Shape;94;p20"/>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95" name="Google Shape;95;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6" name="Shape 96"/>
        <p:cNvGrpSpPr/>
        <p:nvPr/>
      </p:nvGrpSpPr>
      <p:grpSpPr>
        <a:xfrm>
          <a:off x="0" y="0"/>
          <a:ext cx="0" cy="0"/>
          <a:chOff x="0" y="0"/>
          <a:chExt cx="0" cy="0"/>
        </a:xfrm>
      </p:grpSpPr>
      <p:sp>
        <p:nvSpPr>
          <p:cNvPr id="97" name="Google Shape;97;p21"/>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8" name="Google Shape;98;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list" type="obj">
  <p:cSld name="OBJECT">
    <p:spTree>
      <p:nvGrpSpPr>
        <p:cNvPr id="15" name="Shape 15"/>
        <p:cNvGrpSpPr/>
        <p:nvPr/>
      </p:nvGrpSpPr>
      <p:grpSpPr>
        <a:xfrm>
          <a:off x="0" y="0"/>
          <a:ext cx="0" cy="0"/>
          <a:chOff x="0" y="0"/>
          <a:chExt cx="0" cy="0"/>
        </a:xfrm>
      </p:grpSpPr>
      <p:sp>
        <p:nvSpPr>
          <p:cNvPr id="16" name="Google Shape;16;p3"/>
          <p:cNvSpPr txBox="1"/>
          <p:nvPr>
            <p:ph type="title"/>
          </p:nvPr>
        </p:nvSpPr>
        <p:spPr>
          <a:xfrm>
            <a:off x="394853" y="273844"/>
            <a:ext cx="8354400" cy="4458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2"/>
              </a:buClr>
              <a:buSzPts val="2700"/>
              <a:buFont typeface="Century Gothic"/>
              <a:buNone/>
              <a:defRPr b="1" i="0" sz="2700" u="none" cap="none" strike="noStrike">
                <a:solidFill>
                  <a:schemeClr val="dk2"/>
                </a:solidFill>
                <a:latin typeface="Century Gothic"/>
                <a:ea typeface="Century Gothic"/>
                <a:cs typeface="Century Gothic"/>
                <a:sym typeface="Century Gothic"/>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17" name="Google Shape;17;p3"/>
          <p:cNvSpPr txBox="1"/>
          <p:nvPr>
            <p:ph idx="1" type="body"/>
          </p:nvPr>
        </p:nvSpPr>
        <p:spPr>
          <a:xfrm>
            <a:off x="531050" y="1023175"/>
            <a:ext cx="7161000" cy="3202500"/>
          </a:xfrm>
          <a:prstGeom prst="rect">
            <a:avLst/>
          </a:prstGeom>
          <a:noFill/>
          <a:ln>
            <a:noFill/>
          </a:ln>
        </p:spPr>
        <p:txBody>
          <a:bodyPr anchorCtr="0" anchor="t" bIns="91425" lIns="91425" spcFirstLastPara="1" rIns="91425" wrap="square" tIns="91425">
            <a:noAutofit/>
          </a:bodyPr>
          <a:lstStyle>
            <a:lvl1pPr indent="-361950" lvl="0" marL="457200" rtl="0">
              <a:lnSpc>
                <a:spcPct val="100000"/>
              </a:lnSpc>
              <a:spcBef>
                <a:spcPts val="0"/>
              </a:spcBef>
              <a:spcAft>
                <a:spcPts val="0"/>
              </a:spcAft>
              <a:buClr>
                <a:srgbClr val="04859B"/>
              </a:buClr>
              <a:buSzPts val="2100"/>
              <a:buFont typeface="Century Gothic"/>
              <a:buChar char="●"/>
              <a:defRPr sz="2100">
                <a:latin typeface="Century Gothic"/>
                <a:ea typeface="Century Gothic"/>
                <a:cs typeface="Century Gothic"/>
                <a:sym typeface="Century Gothic"/>
              </a:defRPr>
            </a:lvl1pPr>
            <a:lvl2pPr indent="-342900" lvl="1" marL="914400" rtl="0">
              <a:lnSpc>
                <a:spcPct val="100000"/>
              </a:lnSpc>
              <a:spcBef>
                <a:spcPts val="0"/>
              </a:spcBef>
              <a:spcAft>
                <a:spcPts val="0"/>
              </a:spcAft>
              <a:buClr>
                <a:srgbClr val="04859B"/>
              </a:buClr>
              <a:buSzPts val="1800"/>
              <a:buFont typeface="Century Gothic"/>
              <a:buChar char="●"/>
              <a:defRPr sz="1800">
                <a:latin typeface="Century Gothic"/>
                <a:ea typeface="Century Gothic"/>
                <a:cs typeface="Century Gothic"/>
                <a:sym typeface="Century Gothic"/>
              </a:defRPr>
            </a:lvl2pPr>
            <a:lvl3pPr indent="-330200" lvl="2" marL="1371600" rtl="0">
              <a:lnSpc>
                <a:spcPct val="100000"/>
              </a:lnSpc>
              <a:spcBef>
                <a:spcPts val="0"/>
              </a:spcBef>
              <a:spcAft>
                <a:spcPts val="0"/>
              </a:spcAft>
              <a:buClr>
                <a:srgbClr val="04859B"/>
              </a:buClr>
              <a:buSzPts val="1600"/>
              <a:buFont typeface="Century Gothic"/>
              <a:buChar char="●"/>
              <a:defRPr sz="1600">
                <a:latin typeface="Century Gothic"/>
                <a:ea typeface="Century Gothic"/>
                <a:cs typeface="Century Gothic"/>
                <a:sym typeface="Century Gothic"/>
              </a:defRPr>
            </a:lvl3pPr>
            <a:lvl4pPr indent="-317500" lvl="3" marL="1828800" rtl="0">
              <a:lnSpc>
                <a:spcPct val="100000"/>
              </a:lnSpc>
              <a:spcBef>
                <a:spcPts val="0"/>
              </a:spcBef>
              <a:spcAft>
                <a:spcPts val="0"/>
              </a:spcAft>
              <a:buClr>
                <a:srgbClr val="04859B"/>
              </a:buClr>
              <a:buSzPts val="1400"/>
              <a:buFont typeface="Century Gothic"/>
              <a:buChar char="●"/>
              <a:defRPr>
                <a:latin typeface="Century Gothic"/>
                <a:ea typeface="Century Gothic"/>
                <a:cs typeface="Century Gothic"/>
                <a:sym typeface="Century Gothic"/>
              </a:defRPr>
            </a:lvl4pPr>
            <a:lvl5pPr indent="-304800" lvl="4" marL="2286000" rtl="0">
              <a:lnSpc>
                <a:spcPct val="100000"/>
              </a:lnSpc>
              <a:spcBef>
                <a:spcPts val="0"/>
              </a:spcBef>
              <a:spcAft>
                <a:spcPts val="0"/>
              </a:spcAft>
              <a:buClr>
                <a:srgbClr val="04859B"/>
              </a:buClr>
              <a:buSzPts val="1200"/>
              <a:buFont typeface="Century Gothic"/>
              <a:buChar char="●"/>
              <a:defRPr sz="1200">
                <a:latin typeface="Century Gothic"/>
                <a:ea typeface="Century Gothic"/>
                <a:cs typeface="Century Gothic"/>
                <a:sym typeface="Century Gothic"/>
              </a:defRPr>
            </a:lvl5pPr>
            <a:lvl6pPr indent="-292100" lvl="5" marL="2743200" rtl="0">
              <a:lnSpc>
                <a:spcPct val="100000"/>
              </a:lnSpc>
              <a:spcBef>
                <a:spcPts val="0"/>
              </a:spcBef>
              <a:spcAft>
                <a:spcPts val="0"/>
              </a:spcAft>
              <a:buClr>
                <a:srgbClr val="04859B"/>
              </a:buClr>
              <a:buSzPts val="1000"/>
              <a:buFont typeface="Century Gothic"/>
              <a:buChar char="●"/>
              <a:defRPr sz="1000">
                <a:latin typeface="Century Gothic"/>
                <a:ea typeface="Century Gothic"/>
                <a:cs typeface="Century Gothic"/>
                <a:sym typeface="Century Gothic"/>
              </a:defRPr>
            </a:lvl6pPr>
            <a:lvl7pPr indent="-285750" lvl="6" marL="320040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7pPr>
            <a:lvl8pPr indent="-285750" lvl="7" marL="365760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8pPr>
            <a:lvl9pPr indent="-285750" lvl="8" marL="411480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9pPr>
          </a:lstStyle>
          <a:p/>
        </p:txBody>
      </p:sp>
    </p:spTree>
  </p:cSld>
  <p:clrMapOvr>
    <a:masterClrMapping/>
  </p:clrMapOvr>
  <p:extLst>
    <p:ext uri="{DCECCB84-F9BA-43D5-87BE-67443E8EF086}">
      <p15:sldGuideLst>
        <p15:guide id="1" orient="horz" pos="1620">
          <p15:clr>
            <a:srgbClr val="FBAE40"/>
          </p15:clr>
        </p15:guide>
        <p15:guide id="2" pos="1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99" name="Shape 99"/>
        <p:cNvGrpSpPr/>
        <p:nvPr/>
      </p:nvGrpSpPr>
      <p:grpSpPr>
        <a:xfrm>
          <a:off x="0" y="0"/>
          <a:ext cx="0" cy="0"/>
          <a:chOff x="0" y="0"/>
          <a:chExt cx="0" cy="0"/>
        </a:xfrm>
      </p:grpSpPr>
      <p:sp>
        <p:nvSpPr>
          <p:cNvPr id="100" name="Google Shape;100;p22"/>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01" name="Google Shape;101;p22"/>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02" name="Google Shape;102;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03" name="Shape 103"/>
        <p:cNvGrpSpPr/>
        <p:nvPr/>
      </p:nvGrpSpPr>
      <p:grpSpPr>
        <a:xfrm>
          <a:off x="0" y="0"/>
          <a:ext cx="0" cy="0"/>
          <a:chOff x="0" y="0"/>
          <a:chExt cx="0" cy="0"/>
        </a:xfrm>
      </p:grpSpPr>
      <p:sp>
        <p:nvSpPr>
          <p:cNvPr id="104" name="Google Shape;104;p23"/>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05" name="Google Shape;105;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06" name="Shape 106"/>
        <p:cNvGrpSpPr/>
        <p:nvPr/>
      </p:nvGrpSpPr>
      <p:grpSpPr>
        <a:xfrm>
          <a:off x="0" y="0"/>
          <a:ext cx="0" cy="0"/>
          <a:chOff x="0" y="0"/>
          <a:chExt cx="0" cy="0"/>
        </a:xfrm>
      </p:grpSpPr>
      <p:sp>
        <p:nvSpPr>
          <p:cNvPr id="107" name="Google Shape;107;p24"/>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24"/>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09" name="Google Shape;109;p24"/>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10" name="Google Shape;110;p24"/>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11" name="Google Shape;111;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2" name="Shape 112"/>
        <p:cNvGrpSpPr/>
        <p:nvPr/>
      </p:nvGrpSpPr>
      <p:grpSpPr>
        <a:xfrm>
          <a:off x="0" y="0"/>
          <a:ext cx="0" cy="0"/>
          <a:chOff x="0" y="0"/>
          <a:chExt cx="0" cy="0"/>
        </a:xfrm>
      </p:grpSpPr>
      <p:sp>
        <p:nvSpPr>
          <p:cNvPr id="113" name="Google Shape;113;p25"/>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114" name="Google Shape;114;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15" name="Shape 115"/>
        <p:cNvGrpSpPr/>
        <p:nvPr/>
      </p:nvGrpSpPr>
      <p:grpSpPr>
        <a:xfrm>
          <a:off x="0" y="0"/>
          <a:ext cx="0" cy="0"/>
          <a:chOff x="0" y="0"/>
          <a:chExt cx="0" cy="0"/>
        </a:xfrm>
      </p:grpSpPr>
      <p:sp>
        <p:nvSpPr>
          <p:cNvPr id="116" name="Google Shape;116;p26"/>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17" name="Google Shape;117;p26"/>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118" name="Google Shape;118;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9" name="Shape 119"/>
        <p:cNvGrpSpPr/>
        <p:nvPr/>
      </p:nvGrpSpPr>
      <p:grpSpPr>
        <a:xfrm>
          <a:off x="0" y="0"/>
          <a:ext cx="0" cy="0"/>
          <a:chOff x="0" y="0"/>
          <a:chExt cx="0" cy="0"/>
        </a:xfrm>
      </p:grpSpPr>
      <p:sp>
        <p:nvSpPr>
          <p:cNvPr id="120" name="Google Shape;120;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type="twoObj">
  <p:cSld name="TWO_OBJECTS">
    <p:spTree>
      <p:nvGrpSpPr>
        <p:cNvPr id="18" name="Shape 18"/>
        <p:cNvGrpSpPr/>
        <p:nvPr/>
      </p:nvGrpSpPr>
      <p:grpSpPr>
        <a:xfrm>
          <a:off x="0" y="0"/>
          <a:ext cx="0" cy="0"/>
          <a:chOff x="0" y="0"/>
          <a:chExt cx="0" cy="0"/>
        </a:xfrm>
      </p:grpSpPr>
      <p:sp>
        <p:nvSpPr>
          <p:cNvPr id="19" name="Google Shape;19;p4"/>
          <p:cNvSpPr txBox="1"/>
          <p:nvPr>
            <p:ph type="title"/>
          </p:nvPr>
        </p:nvSpPr>
        <p:spPr>
          <a:xfrm>
            <a:off x="394853" y="273844"/>
            <a:ext cx="8354400" cy="4458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2"/>
              </a:buClr>
              <a:buSzPts val="2700"/>
              <a:buFont typeface="Century Gothic"/>
              <a:buNone/>
              <a:defRPr b="1" i="0" sz="2700" u="none" cap="none" strike="noStrike">
                <a:solidFill>
                  <a:schemeClr val="dk2"/>
                </a:solidFill>
                <a:latin typeface="Century Gothic"/>
                <a:ea typeface="Century Gothic"/>
                <a:cs typeface="Century Gothic"/>
                <a:sym typeface="Century Gothic"/>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20" name="Google Shape;20;p4"/>
          <p:cNvSpPr txBox="1"/>
          <p:nvPr/>
        </p:nvSpPr>
        <p:spPr>
          <a:xfrm>
            <a:off x="4472325" y="1162300"/>
            <a:ext cx="3344100" cy="308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idx="1" type="body"/>
          </p:nvPr>
        </p:nvSpPr>
        <p:spPr>
          <a:xfrm>
            <a:off x="531050" y="1023175"/>
            <a:ext cx="3493200" cy="3202500"/>
          </a:xfrm>
          <a:prstGeom prst="rect">
            <a:avLst/>
          </a:prstGeom>
          <a:noFill/>
          <a:ln>
            <a:noFill/>
          </a:ln>
        </p:spPr>
        <p:txBody>
          <a:bodyPr anchorCtr="0" anchor="t" bIns="91425" lIns="91425" spcFirstLastPara="1" rIns="91425" wrap="square" tIns="91425">
            <a:noAutofit/>
          </a:bodyPr>
          <a:lstStyle>
            <a:lvl1pPr indent="-361950" lvl="0" marL="457200" rtl="0">
              <a:lnSpc>
                <a:spcPct val="100000"/>
              </a:lnSpc>
              <a:spcBef>
                <a:spcPts val="0"/>
              </a:spcBef>
              <a:spcAft>
                <a:spcPts val="0"/>
              </a:spcAft>
              <a:buClr>
                <a:srgbClr val="04859B"/>
              </a:buClr>
              <a:buSzPts val="2100"/>
              <a:buFont typeface="Century Gothic"/>
              <a:buChar char="●"/>
              <a:defRPr sz="2100">
                <a:latin typeface="Century Gothic"/>
                <a:ea typeface="Century Gothic"/>
                <a:cs typeface="Century Gothic"/>
                <a:sym typeface="Century Gothic"/>
              </a:defRPr>
            </a:lvl1pPr>
            <a:lvl2pPr indent="-342900" lvl="1" marL="914400" rtl="0">
              <a:lnSpc>
                <a:spcPct val="100000"/>
              </a:lnSpc>
              <a:spcBef>
                <a:spcPts val="0"/>
              </a:spcBef>
              <a:spcAft>
                <a:spcPts val="0"/>
              </a:spcAft>
              <a:buClr>
                <a:srgbClr val="04859B"/>
              </a:buClr>
              <a:buSzPts val="1800"/>
              <a:buFont typeface="Century Gothic"/>
              <a:buChar char="●"/>
              <a:defRPr sz="1800">
                <a:latin typeface="Century Gothic"/>
                <a:ea typeface="Century Gothic"/>
                <a:cs typeface="Century Gothic"/>
                <a:sym typeface="Century Gothic"/>
              </a:defRPr>
            </a:lvl2pPr>
            <a:lvl3pPr indent="-330200" lvl="2" marL="1371600" rtl="0">
              <a:lnSpc>
                <a:spcPct val="100000"/>
              </a:lnSpc>
              <a:spcBef>
                <a:spcPts val="0"/>
              </a:spcBef>
              <a:spcAft>
                <a:spcPts val="0"/>
              </a:spcAft>
              <a:buClr>
                <a:srgbClr val="04859B"/>
              </a:buClr>
              <a:buSzPts val="1600"/>
              <a:buFont typeface="Century Gothic"/>
              <a:buChar char="●"/>
              <a:defRPr sz="1600">
                <a:latin typeface="Century Gothic"/>
                <a:ea typeface="Century Gothic"/>
                <a:cs typeface="Century Gothic"/>
                <a:sym typeface="Century Gothic"/>
              </a:defRPr>
            </a:lvl3pPr>
            <a:lvl4pPr indent="-317500" lvl="3" marL="1828800" rtl="0">
              <a:lnSpc>
                <a:spcPct val="100000"/>
              </a:lnSpc>
              <a:spcBef>
                <a:spcPts val="0"/>
              </a:spcBef>
              <a:spcAft>
                <a:spcPts val="0"/>
              </a:spcAft>
              <a:buClr>
                <a:srgbClr val="04859B"/>
              </a:buClr>
              <a:buSzPts val="1400"/>
              <a:buFont typeface="Century Gothic"/>
              <a:buChar char="●"/>
              <a:defRPr>
                <a:latin typeface="Century Gothic"/>
                <a:ea typeface="Century Gothic"/>
                <a:cs typeface="Century Gothic"/>
                <a:sym typeface="Century Gothic"/>
              </a:defRPr>
            </a:lvl4pPr>
            <a:lvl5pPr indent="-304800" lvl="4" marL="2286000" rtl="0">
              <a:lnSpc>
                <a:spcPct val="100000"/>
              </a:lnSpc>
              <a:spcBef>
                <a:spcPts val="0"/>
              </a:spcBef>
              <a:spcAft>
                <a:spcPts val="0"/>
              </a:spcAft>
              <a:buClr>
                <a:srgbClr val="04859B"/>
              </a:buClr>
              <a:buSzPts val="1200"/>
              <a:buFont typeface="Century Gothic"/>
              <a:buChar char="●"/>
              <a:defRPr sz="1200">
                <a:latin typeface="Century Gothic"/>
                <a:ea typeface="Century Gothic"/>
                <a:cs typeface="Century Gothic"/>
                <a:sym typeface="Century Gothic"/>
              </a:defRPr>
            </a:lvl5pPr>
            <a:lvl6pPr indent="-292100" lvl="5" marL="2743200" rtl="0">
              <a:lnSpc>
                <a:spcPct val="100000"/>
              </a:lnSpc>
              <a:spcBef>
                <a:spcPts val="0"/>
              </a:spcBef>
              <a:spcAft>
                <a:spcPts val="0"/>
              </a:spcAft>
              <a:buClr>
                <a:srgbClr val="04859B"/>
              </a:buClr>
              <a:buSzPts val="1000"/>
              <a:buFont typeface="Century Gothic"/>
              <a:buChar char="●"/>
              <a:defRPr sz="1000">
                <a:latin typeface="Century Gothic"/>
                <a:ea typeface="Century Gothic"/>
                <a:cs typeface="Century Gothic"/>
                <a:sym typeface="Century Gothic"/>
              </a:defRPr>
            </a:lvl6pPr>
            <a:lvl7pPr indent="-285750" lvl="6" marL="320040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7pPr>
            <a:lvl8pPr indent="-285750" lvl="7" marL="365760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8pPr>
            <a:lvl9pPr indent="-285750" lvl="8" marL="411480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9pPr>
          </a:lstStyle>
          <a:p/>
        </p:txBody>
      </p:sp>
      <p:sp>
        <p:nvSpPr>
          <p:cNvPr id="22" name="Google Shape;22;p4"/>
          <p:cNvSpPr txBox="1"/>
          <p:nvPr>
            <p:ph idx="2" type="body"/>
          </p:nvPr>
        </p:nvSpPr>
        <p:spPr>
          <a:xfrm>
            <a:off x="4397775" y="1023175"/>
            <a:ext cx="3493200" cy="3202500"/>
          </a:xfrm>
          <a:prstGeom prst="rect">
            <a:avLst/>
          </a:prstGeom>
          <a:noFill/>
          <a:ln>
            <a:noFill/>
          </a:ln>
        </p:spPr>
        <p:txBody>
          <a:bodyPr anchorCtr="0" anchor="t" bIns="91425" lIns="91425" spcFirstLastPara="1" rIns="91425" wrap="square" tIns="91425">
            <a:noAutofit/>
          </a:bodyPr>
          <a:lstStyle>
            <a:lvl1pPr indent="-361950" lvl="0" marL="457200" rtl="0">
              <a:lnSpc>
                <a:spcPct val="100000"/>
              </a:lnSpc>
              <a:spcBef>
                <a:spcPts val="0"/>
              </a:spcBef>
              <a:spcAft>
                <a:spcPts val="0"/>
              </a:spcAft>
              <a:buClr>
                <a:srgbClr val="04859B"/>
              </a:buClr>
              <a:buSzPts val="2100"/>
              <a:buFont typeface="Century Gothic"/>
              <a:buChar char="●"/>
              <a:defRPr sz="2100">
                <a:latin typeface="Century Gothic"/>
                <a:ea typeface="Century Gothic"/>
                <a:cs typeface="Century Gothic"/>
                <a:sym typeface="Century Gothic"/>
              </a:defRPr>
            </a:lvl1pPr>
            <a:lvl2pPr indent="-342900" lvl="1" marL="914400" rtl="0">
              <a:lnSpc>
                <a:spcPct val="100000"/>
              </a:lnSpc>
              <a:spcBef>
                <a:spcPts val="0"/>
              </a:spcBef>
              <a:spcAft>
                <a:spcPts val="0"/>
              </a:spcAft>
              <a:buClr>
                <a:srgbClr val="04859B"/>
              </a:buClr>
              <a:buSzPts val="1800"/>
              <a:buFont typeface="Century Gothic"/>
              <a:buChar char="●"/>
              <a:defRPr sz="1800">
                <a:latin typeface="Century Gothic"/>
                <a:ea typeface="Century Gothic"/>
                <a:cs typeface="Century Gothic"/>
                <a:sym typeface="Century Gothic"/>
              </a:defRPr>
            </a:lvl2pPr>
            <a:lvl3pPr indent="-330200" lvl="2" marL="1371600" rtl="0">
              <a:lnSpc>
                <a:spcPct val="100000"/>
              </a:lnSpc>
              <a:spcBef>
                <a:spcPts val="0"/>
              </a:spcBef>
              <a:spcAft>
                <a:spcPts val="0"/>
              </a:spcAft>
              <a:buClr>
                <a:srgbClr val="04859B"/>
              </a:buClr>
              <a:buSzPts val="1600"/>
              <a:buFont typeface="Century Gothic"/>
              <a:buChar char="●"/>
              <a:defRPr sz="1600">
                <a:latin typeface="Century Gothic"/>
                <a:ea typeface="Century Gothic"/>
                <a:cs typeface="Century Gothic"/>
                <a:sym typeface="Century Gothic"/>
              </a:defRPr>
            </a:lvl3pPr>
            <a:lvl4pPr indent="-317500" lvl="3" marL="1828800" rtl="0">
              <a:lnSpc>
                <a:spcPct val="100000"/>
              </a:lnSpc>
              <a:spcBef>
                <a:spcPts val="0"/>
              </a:spcBef>
              <a:spcAft>
                <a:spcPts val="0"/>
              </a:spcAft>
              <a:buClr>
                <a:srgbClr val="04859B"/>
              </a:buClr>
              <a:buSzPts val="1400"/>
              <a:buFont typeface="Century Gothic"/>
              <a:buChar char="●"/>
              <a:defRPr>
                <a:latin typeface="Century Gothic"/>
                <a:ea typeface="Century Gothic"/>
                <a:cs typeface="Century Gothic"/>
                <a:sym typeface="Century Gothic"/>
              </a:defRPr>
            </a:lvl4pPr>
            <a:lvl5pPr indent="-304800" lvl="4" marL="2286000" rtl="0">
              <a:lnSpc>
                <a:spcPct val="100000"/>
              </a:lnSpc>
              <a:spcBef>
                <a:spcPts val="0"/>
              </a:spcBef>
              <a:spcAft>
                <a:spcPts val="0"/>
              </a:spcAft>
              <a:buClr>
                <a:srgbClr val="04859B"/>
              </a:buClr>
              <a:buSzPts val="1200"/>
              <a:buFont typeface="Century Gothic"/>
              <a:buChar char="●"/>
              <a:defRPr sz="1200">
                <a:latin typeface="Century Gothic"/>
                <a:ea typeface="Century Gothic"/>
                <a:cs typeface="Century Gothic"/>
                <a:sym typeface="Century Gothic"/>
              </a:defRPr>
            </a:lvl5pPr>
            <a:lvl6pPr indent="-292100" lvl="5" marL="2743200" rtl="0">
              <a:lnSpc>
                <a:spcPct val="100000"/>
              </a:lnSpc>
              <a:spcBef>
                <a:spcPts val="0"/>
              </a:spcBef>
              <a:spcAft>
                <a:spcPts val="0"/>
              </a:spcAft>
              <a:buClr>
                <a:srgbClr val="04859B"/>
              </a:buClr>
              <a:buSzPts val="1000"/>
              <a:buFont typeface="Century Gothic"/>
              <a:buChar char="●"/>
              <a:defRPr sz="1000">
                <a:latin typeface="Century Gothic"/>
                <a:ea typeface="Century Gothic"/>
                <a:cs typeface="Century Gothic"/>
                <a:sym typeface="Century Gothic"/>
              </a:defRPr>
            </a:lvl6pPr>
            <a:lvl7pPr indent="-285750" lvl="6" marL="320040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7pPr>
            <a:lvl8pPr indent="-285750" lvl="7" marL="365760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8pPr>
            <a:lvl9pPr indent="-285750" lvl="8" marL="411480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horizontal image">
  <p:cSld name="Two Content Blocks + Picture">
    <p:spTree>
      <p:nvGrpSpPr>
        <p:cNvPr id="23" name="Shape 23"/>
        <p:cNvGrpSpPr/>
        <p:nvPr/>
      </p:nvGrpSpPr>
      <p:grpSpPr>
        <a:xfrm>
          <a:off x="0" y="0"/>
          <a:ext cx="0" cy="0"/>
          <a:chOff x="0" y="0"/>
          <a:chExt cx="0" cy="0"/>
        </a:xfrm>
      </p:grpSpPr>
      <p:sp>
        <p:nvSpPr>
          <p:cNvPr id="24" name="Google Shape;24;p5"/>
          <p:cNvSpPr txBox="1"/>
          <p:nvPr/>
        </p:nvSpPr>
        <p:spPr>
          <a:xfrm>
            <a:off x="718800" y="1024875"/>
            <a:ext cx="7750200" cy="101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000">
              <a:latin typeface="Avenir"/>
              <a:ea typeface="Avenir"/>
              <a:cs typeface="Avenir"/>
              <a:sym typeface="Avenir"/>
            </a:endParaRPr>
          </a:p>
        </p:txBody>
      </p:sp>
      <p:sp>
        <p:nvSpPr>
          <p:cNvPr id="25" name="Google Shape;25;p5"/>
          <p:cNvSpPr txBox="1"/>
          <p:nvPr>
            <p:ph type="title"/>
          </p:nvPr>
        </p:nvSpPr>
        <p:spPr>
          <a:xfrm>
            <a:off x="394853" y="273844"/>
            <a:ext cx="8354400" cy="4458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2"/>
              </a:buClr>
              <a:buSzPts val="2700"/>
              <a:buFont typeface="Century Gothic"/>
              <a:buNone/>
              <a:defRPr b="1" i="0" sz="2700" u="none" cap="none" strike="noStrike">
                <a:solidFill>
                  <a:schemeClr val="dk2"/>
                </a:solidFill>
                <a:latin typeface="Century Gothic"/>
                <a:ea typeface="Century Gothic"/>
                <a:cs typeface="Century Gothic"/>
                <a:sym typeface="Century Gothic"/>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26" name="Google Shape;26;p5"/>
          <p:cNvSpPr txBox="1"/>
          <p:nvPr>
            <p:ph idx="1" type="subTitle"/>
          </p:nvPr>
        </p:nvSpPr>
        <p:spPr>
          <a:xfrm>
            <a:off x="534700" y="918225"/>
            <a:ext cx="4722300" cy="4770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None/>
              <a:defRPr b="1" sz="2100">
                <a:solidFill>
                  <a:srgbClr val="04859B"/>
                </a:solidFill>
                <a:latin typeface="Century Gothic"/>
                <a:ea typeface="Century Gothic"/>
                <a:cs typeface="Century Gothic"/>
                <a:sym typeface="Century Gothic"/>
              </a:defRPr>
            </a:lvl1pPr>
            <a:lvl2pPr lvl="1">
              <a:spcBef>
                <a:spcPts val="0"/>
              </a:spcBef>
              <a:spcAft>
                <a:spcPts val="0"/>
              </a:spcAft>
              <a:buNone/>
              <a:defRPr sz="2400">
                <a:solidFill>
                  <a:srgbClr val="04859B"/>
                </a:solidFill>
              </a:defRPr>
            </a:lvl2pPr>
            <a:lvl3pPr lvl="2">
              <a:spcBef>
                <a:spcPts val="0"/>
              </a:spcBef>
              <a:spcAft>
                <a:spcPts val="0"/>
              </a:spcAft>
              <a:buNone/>
              <a:defRPr sz="2400">
                <a:solidFill>
                  <a:srgbClr val="04859B"/>
                </a:solidFill>
              </a:defRPr>
            </a:lvl3pPr>
            <a:lvl4pPr lvl="3">
              <a:spcBef>
                <a:spcPts val="0"/>
              </a:spcBef>
              <a:spcAft>
                <a:spcPts val="0"/>
              </a:spcAft>
              <a:buNone/>
              <a:defRPr sz="2400">
                <a:solidFill>
                  <a:srgbClr val="04859B"/>
                </a:solidFill>
              </a:defRPr>
            </a:lvl4pPr>
            <a:lvl5pPr lvl="4">
              <a:spcBef>
                <a:spcPts val="0"/>
              </a:spcBef>
              <a:spcAft>
                <a:spcPts val="0"/>
              </a:spcAft>
              <a:buNone/>
              <a:defRPr sz="2400">
                <a:solidFill>
                  <a:srgbClr val="04859B"/>
                </a:solidFill>
              </a:defRPr>
            </a:lvl5pPr>
            <a:lvl6pPr lvl="5">
              <a:spcBef>
                <a:spcPts val="0"/>
              </a:spcBef>
              <a:spcAft>
                <a:spcPts val="0"/>
              </a:spcAft>
              <a:buNone/>
              <a:defRPr sz="2400">
                <a:solidFill>
                  <a:srgbClr val="04859B"/>
                </a:solidFill>
              </a:defRPr>
            </a:lvl6pPr>
            <a:lvl7pPr lvl="6">
              <a:spcBef>
                <a:spcPts val="0"/>
              </a:spcBef>
              <a:spcAft>
                <a:spcPts val="0"/>
              </a:spcAft>
              <a:buNone/>
              <a:defRPr sz="2400">
                <a:solidFill>
                  <a:srgbClr val="04859B"/>
                </a:solidFill>
              </a:defRPr>
            </a:lvl7pPr>
            <a:lvl8pPr lvl="7">
              <a:spcBef>
                <a:spcPts val="0"/>
              </a:spcBef>
              <a:spcAft>
                <a:spcPts val="0"/>
              </a:spcAft>
              <a:buNone/>
              <a:defRPr sz="2400">
                <a:solidFill>
                  <a:srgbClr val="04859B"/>
                </a:solidFill>
              </a:defRPr>
            </a:lvl8pPr>
            <a:lvl9pPr lvl="8">
              <a:spcBef>
                <a:spcPts val="0"/>
              </a:spcBef>
              <a:spcAft>
                <a:spcPts val="0"/>
              </a:spcAft>
              <a:buNone/>
              <a:defRPr sz="2400">
                <a:solidFill>
                  <a:srgbClr val="04859B"/>
                </a:solidFill>
              </a:defRPr>
            </a:lvl9pPr>
          </a:lstStyle>
          <a:p/>
        </p:txBody>
      </p:sp>
      <p:sp>
        <p:nvSpPr>
          <p:cNvPr id="27" name="Google Shape;27;p5"/>
          <p:cNvSpPr txBox="1"/>
          <p:nvPr>
            <p:ph idx="2" type="body"/>
          </p:nvPr>
        </p:nvSpPr>
        <p:spPr>
          <a:xfrm>
            <a:off x="531050" y="1395225"/>
            <a:ext cx="8163000" cy="1173600"/>
          </a:xfrm>
          <a:prstGeom prst="rect">
            <a:avLst/>
          </a:prstGeom>
          <a:noFill/>
          <a:ln>
            <a:noFill/>
          </a:ln>
        </p:spPr>
        <p:txBody>
          <a:bodyPr anchorCtr="0" anchor="t" bIns="91425" lIns="91425" spcFirstLastPara="1" rIns="91425" wrap="square" tIns="91425">
            <a:noAutofit/>
          </a:bodyPr>
          <a:lstStyle>
            <a:lvl1pPr indent="-361950" lvl="0" marL="457200" rtl="0">
              <a:lnSpc>
                <a:spcPct val="100000"/>
              </a:lnSpc>
              <a:spcBef>
                <a:spcPts val="0"/>
              </a:spcBef>
              <a:spcAft>
                <a:spcPts val="0"/>
              </a:spcAft>
              <a:buClr>
                <a:srgbClr val="04859B"/>
              </a:buClr>
              <a:buSzPts val="2100"/>
              <a:buFont typeface="Century Gothic"/>
              <a:buChar char="●"/>
              <a:defRPr sz="2100">
                <a:latin typeface="Century Gothic"/>
                <a:ea typeface="Century Gothic"/>
                <a:cs typeface="Century Gothic"/>
                <a:sym typeface="Century Gothic"/>
              </a:defRPr>
            </a:lvl1pPr>
            <a:lvl2pPr indent="-342900" lvl="1" marL="914400" rtl="0">
              <a:lnSpc>
                <a:spcPct val="100000"/>
              </a:lnSpc>
              <a:spcBef>
                <a:spcPts val="0"/>
              </a:spcBef>
              <a:spcAft>
                <a:spcPts val="0"/>
              </a:spcAft>
              <a:buClr>
                <a:srgbClr val="04859B"/>
              </a:buClr>
              <a:buSzPts val="1800"/>
              <a:buFont typeface="Century Gothic"/>
              <a:buChar char="●"/>
              <a:defRPr sz="1800">
                <a:latin typeface="Century Gothic"/>
                <a:ea typeface="Century Gothic"/>
                <a:cs typeface="Century Gothic"/>
                <a:sym typeface="Century Gothic"/>
              </a:defRPr>
            </a:lvl2pPr>
            <a:lvl3pPr indent="-330200" lvl="2" marL="1371600" rtl="0">
              <a:lnSpc>
                <a:spcPct val="100000"/>
              </a:lnSpc>
              <a:spcBef>
                <a:spcPts val="0"/>
              </a:spcBef>
              <a:spcAft>
                <a:spcPts val="0"/>
              </a:spcAft>
              <a:buClr>
                <a:srgbClr val="04859B"/>
              </a:buClr>
              <a:buSzPts val="1600"/>
              <a:buFont typeface="Century Gothic"/>
              <a:buChar char="●"/>
              <a:defRPr sz="1600">
                <a:latin typeface="Century Gothic"/>
                <a:ea typeface="Century Gothic"/>
                <a:cs typeface="Century Gothic"/>
                <a:sym typeface="Century Gothic"/>
              </a:defRPr>
            </a:lvl3pPr>
            <a:lvl4pPr indent="-317500" lvl="3" marL="1828800" rtl="0">
              <a:lnSpc>
                <a:spcPct val="100000"/>
              </a:lnSpc>
              <a:spcBef>
                <a:spcPts val="0"/>
              </a:spcBef>
              <a:spcAft>
                <a:spcPts val="0"/>
              </a:spcAft>
              <a:buClr>
                <a:srgbClr val="04859B"/>
              </a:buClr>
              <a:buSzPts val="1400"/>
              <a:buFont typeface="Century Gothic"/>
              <a:buChar char="●"/>
              <a:defRPr>
                <a:latin typeface="Century Gothic"/>
                <a:ea typeface="Century Gothic"/>
                <a:cs typeface="Century Gothic"/>
                <a:sym typeface="Century Gothic"/>
              </a:defRPr>
            </a:lvl4pPr>
            <a:lvl5pPr indent="-304800" lvl="4" marL="2286000" rtl="0">
              <a:lnSpc>
                <a:spcPct val="100000"/>
              </a:lnSpc>
              <a:spcBef>
                <a:spcPts val="0"/>
              </a:spcBef>
              <a:spcAft>
                <a:spcPts val="0"/>
              </a:spcAft>
              <a:buClr>
                <a:srgbClr val="04859B"/>
              </a:buClr>
              <a:buSzPts val="1200"/>
              <a:buFont typeface="Century Gothic"/>
              <a:buChar char="●"/>
              <a:defRPr sz="1200">
                <a:latin typeface="Century Gothic"/>
                <a:ea typeface="Century Gothic"/>
                <a:cs typeface="Century Gothic"/>
                <a:sym typeface="Century Gothic"/>
              </a:defRPr>
            </a:lvl5pPr>
            <a:lvl6pPr indent="-292100" lvl="5" marL="2743200" rtl="0">
              <a:lnSpc>
                <a:spcPct val="100000"/>
              </a:lnSpc>
              <a:spcBef>
                <a:spcPts val="0"/>
              </a:spcBef>
              <a:spcAft>
                <a:spcPts val="0"/>
              </a:spcAft>
              <a:buClr>
                <a:srgbClr val="04859B"/>
              </a:buClr>
              <a:buSzPts val="1000"/>
              <a:buFont typeface="Century Gothic"/>
              <a:buChar char="●"/>
              <a:defRPr sz="1000">
                <a:latin typeface="Century Gothic"/>
                <a:ea typeface="Century Gothic"/>
                <a:cs typeface="Century Gothic"/>
                <a:sym typeface="Century Gothic"/>
              </a:defRPr>
            </a:lvl6pPr>
            <a:lvl7pPr indent="-285750" lvl="6" marL="320040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7pPr>
            <a:lvl8pPr indent="-285750" lvl="7" marL="365760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8pPr>
            <a:lvl9pPr indent="-285750" lvl="8" marL="411480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Row list + image">
  <p:cSld name="Two Content Blocks + Picture_2">
    <p:spTree>
      <p:nvGrpSpPr>
        <p:cNvPr id="28" name="Shape 28"/>
        <p:cNvGrpSpPr/>
        <p:nvPr/>
      </p:nvGrpSpPr>
      <p:grpSpPr>
        <a:xfrm>
          <a:off x="0" y="0"/>
          <a:ext cx="0" cy="0"/>
          <a:chOff x="0" y="0"/>
          <a:chExt cx="0" cy="0"/>
        </a:xfrm>
      </p:grpSpPr>
      <p:sp>
        <p:nvSpPr>
          <p:cNvPr id="29" name="Google Shape;29;p6"/>
          <p:cNvSpPr txBox="1"/>
          <p:nvPr>
            <p:ph type="title"/>
          </p:nvPr>
        </p:nvSpPr>
        <p:spPr>
          <a:xfrm>
            <a:off x="394853" y="273844"/>
            <a:ext cx="8354400" cy="4458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2"/>
              </a:buClr>
              <a:buSzPts val="2700"/>
              <a:buFont typeface="Century Gothic"/>
              <a:buNone/>
              <a:defRPr b="1" i="0" sz="2700" u="none" cap="none" strike="noStrike">
                <a:solidFill>
                  <a:schemeClr val="dk2"/>
                </a:solidFill>
                <a:latin typeface="Century Gothic"/>
                <a:ea typeface="Century Gothic"/>
                <a:cs typeface="Century Gothic"/>
                <a:sym typeface="Century Gothic"/>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30" name="Google Shape;30;p6"/>
          <p:cNvSpPr txBox="1"/>
          <p:nvPr>
            <p:ph idx="1" type="subTitle"/>
          </p:nvPr>
        </p:nvSpPr>
        <p:spPr>
          <a:xfrm>
            <a:off x="534700" y="918225"/>
            <a:ext cx="4722300" cy="477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b="1" sz="2100">
                <a:solidFill>
                  <a:srgbClr val="04859B"/>
                </a:solidFill>
                <a:latin typeface="Century Gothic"/>
                <a:ea typeface="Century Gothic"/>
                <a:cs typeface="Century Gothic"/>
                <a:sym typeface="Century Gothic"/>
              </a:defRPr>
            </a:lvl1pPr>
            <a:lvl2pPr lvl="1" rtl="0">
              <a:spcBef>
                <a:spcPts val="0"/>
              </a:spcBef>
              <a:spcAft>
                <a:spcPts val="0"/>
              </a:spcAft>
              <a:buNone/>
              <a:defRPr sz="2400">
                <a:solidFill>
                  <a:srgbClr val="04859B"/>
                </a:solidFill>
              </a:defRPr>
            </a:lvl2pPr>
            <a:lvl3pPr lvl="2" rtl="0">
              <a:spcBef>
                <a:spcPts val="0"/>
              </a:spcBef>
              <a:spcAft>
                <a:spcPts val="0"/>
              </a:spcAft>
              <a:buNone/>
              <a:defRPr sz="2400">
                <a:solidFill>
                  <a:srgbClr val="04859B"/>
                </a:solidFill>
              </a:defRPr>
            </a:lvl3pPr>
            <a:lvl4pPr lvl="3" rtl="0">
              <a:spcBef>
                <a:spcPts val="0"/>
              </a:spcBef>
              <a:spcAft>
                <a:spcPts val="0"/>
              </a:spcAft>
              <a:buNone/>
              <a:defRPr sz="2400">
                <a:solidFill>
                  <a:srgbClr val="04859B"/>
                </a:solidFill>
              </a:defRPr>
            </a:lvl4pPr>
            <a:lvl5pPr lvl="4" rtl="0">
              <a:spcBef>
                <a:spcPts val="0"/>
              </a:spcBef>
              <a:spcAft>
                <a:spcPts val="0"/>
              </a:spcAft>
              <a:buNone/>
              <a:defRPr sz="2400">
                <a:solidFill>
                  <a:srgbClr val="04859B"/>
                </a:solidFill>
              </a:defRPr>
            </a:lvl5pPr>
            <a:lvl6pPr lvl="5" rtl="0">
              <a:spcBef>
                <a:spcPts val="0"/>
              </a:spcBef>
              <a:spcAft>
                <a:spcPts val="0"/>
              </a:spcAft>
              <a:buNone/>
              <a:defRPr sz="2400">
                <a:solidFill>
                  <a:srgbClr val="04859B"/>
                </a:solidFill>
              </a:defRPr>
            </a:lvl6pPr>
            <a:lvl7pPr lvl="6" rtl="0">
              <a:spcBef>
                <a:spcPts val="0"/>
              </a:spcBef>
              <a:spcAft>
                <a:spcPts val="0"/>
              </a:spcAft>
              <a:buNone/>
              <a:defRPr sz="2400">
                <a:solidFill>
                  <a:srgbClr val="04859B"/>
                </a:solidFill>
              </a:defRPr>
            </a:lvl7pPr>
            <a:lvl8pPr lvl="7" rtl="0">
              <a:spcBef>
                <a:spcPts val="0"/>
              </a:spcBef>
              <a:spcAft>
                <a:spcPts val="0"/>
              </a:spcAft>
              <a:buNone/>
              <a:defRPr sz="2400">
                <a:solidFill>
                  <a:srgbClr val="04859B"/>
                </a:solidFill>
              </a:defRPr>
            </a:lvl8pPr>
            <a:lvl9pPr lvl="8" rtl="0">
              <a:spcBef>
                <a:spcPts val="0"/>
              </a:spcBef>
              <a:spcAft>
                <a:spcPts val="0"/>
              </a:spcAft>
              <a:buNone/>
              <a:defRPr sz="2400">
                <a:solidFill>
                  <a:srgbClr val="04859B"/>
                </a:solidFill>
              </a:defRPr>
            </a:lvl9pPr>
          </a:lstStyle>
          <a:p/>
        </p:txBody>
      </p:sp>
      <p:sp>
        <p:nvSpPr>
          <p:cNvPr id="31" name="Google Shape;31;p6"/>
          <p:cNvSpPr txBox="1"/>
          <p:nvPr>
            <p:ph idx="2" type="body"/>
          </p:nvPr>
        </p:nvSpPr>
        <p:spPr>
          <a:xfrm>
            <a:off x="531050" y="1395225"/>
            <a:ext cx="4722300" cy="3030000"/>
          </a:xfrm>
          <a:prstGeom prst="rect">
            <a:avLst/>
          </a:prstGeom>
          <a:noFill/>
          <a:ln>
            <a:noFill/>
          </a:ln>
        </p:spPr>
        <p:txBody>
          <a:bodyPr anchorCtr="0" anchor="t" bIns="91425" lIns="91425" spcFirstLastPara="1" rIns="91425" wrap="square" tIns="91425">
            <a:noAutofit/>
          </a:bodyPr>
          <a:lstStyle>
            <a:lvl1pPr indent="-361950" lvl="0" marL="457200" rtl="0">
              <a:lnSpc>
                <a:spcPct val="100000"/>
              </a:lnSpc>
              <a:spcBef>
                <a:spcPts val="0"/>
              </a:spcBef>
              <a:spcAft>
                <a:spcPts val="0"/>
              </a:spcAft>
              <a:buClr>
                <a:srgbClr val="04859B"/>
              </a:buClr>
              <a:buSzPts val="2100"/>
              <a:buFont typeface="Century Gothic"/>
              <a:buChar char="●"/>
              <a:defRPr sz="2100">
                <a:latin typeface="Century Gothic"/>
                <a:ea typeface="Century Gothic"/>
                <a:cs typeface="Century Gothic"/>
                <a:sym typeface="Century Gothic"/>
              </a:defRPr>
            </a:lvl1pPr>
            <a:lvl2pPr indent="-342900" lvl="1" marL="914400" rtl="0">
              <a:lnSpc>
                <a:spcPct val="100000"/>
              </a:lnSpc>
              <a:spcBef>
                <a:spcPts val="0"/>
              </a:spcBef>
              <a:spcAft>
                <a:spcPts val="0"/>
              </a:spcAft>
              <a:buClr>
                <a:srgbClr val="04859B"/>
              </a:buClr>
              <a:buSzPts val="1800"/>
              <a:buFont typeface="Century Gothic"/>
              <a:buChar char="●"/>
              <a:defRPr sz="1800">
                <a:latin typeface="Century Gothic"/>
                <a:ea typeface="Century Gothic"/>
                <a:cs typeface="Century Gothic"/>
                <a:sym typeface="Century Gothic"/>
              </a:defRPr>
            </a:lvl2pPr>
            <a:lvl3pPr indent="-330200" lvl="2" marL="1371600" rtl="0">
              <a:lnSpc>
                <a:spcPct val="100000"/>
              </a:lnSpc>
              <a:spcBef>
                <a:spcPts val="0"/>
              </a:spcBef>
              <a:spcAft>
                <a:spcPts val="0"/>
              </a:spcAft>
              <a:buClr>
                <a:srgbClr val="04859B"/>
              </a:buClr>
              <a:buSzPts val="1600"/>
              <a:buFont typeface="Century Gothic"/>
              <a:buChar char="●"/>
              <a:defRPr sz="1600">
                <a:latin typeface="Century Gothic"/>
                <a:ea typeface="Century Gothic"/>
                <a:cs typeface="Century Gothic"/>
                <a:sym typeface="Century Gothic"/>
              </a:defRPr>
            </a:lvl3pPr>
            <a:lvl4pPr indent="-317500" lvl="3" marL="1828800" rtl="0">
              <a:lnSpc>
                <a:spcPct val="100000"/>
              </a:lnSpc>
              <a:spcBef>
                <a:spcPts val="0"/>
              </a:spcBef>
              <a:spcAft>
                <a:spcPts val="0"/>
              </a:spcAft>
              <a:buClr>
                <a:srgbClr val="04859B"/>
              </a:buClr>
              <a:buSzPts val="1400"/>
              <a:buFont typeface="Century Gothic"/>
              <a:buChar char="●"/>
              <a:defRPr>
                <a:latin typeface="Century Gothic"/>
                <a:ea typeface="Century Gothic"/>
                <a:cs typeface="Century Gothic"/>
                <a:sym typeface="Century Gothic"/>
              </a:defRPr>
            </a:lvl4pPr>
            <a:lvl5pPr indent="-304800" lvl="4" marL="2286000" rtl="0">
              <a:lnSpc>
                <a:spcPct val="100000"/>
              </a:lnSpc>
              <a:spcBef>
                <a:spcPts val="0"/>
              </a:spcBef>
              <a:spcAft>
                <a:spcPts val="0"/>
              </a:spcAft>
              <a:buClr>
                <a:srgbClr val="04859B"/>
              </a:buClr>
              <a:buSzPts val="1200"/>
              <a:buFont typeface="Century Gothic"/>
              <a:buChar char="●"/>
              <a:defRPr sz="1200">
                <a:latin typeface="Century Gothic"/>
                <a:ea typeface="Century Gothic"/>
                <a:cs typeface="Century Gothic"/>
                <a:sym typeface="Century Gothic"/>
              </a:defRPr>
            </a:lvl5pPr>
            <a:lvl6pPr indent="-292100" lvl="5" marL="2743200" rtl="0">
              <a:lnSpc>
                <a:spcPct val="100000"/>
              </a:lnSpc>
              <a:spcBef>
                <a:spcPts val="0"/>
              </a:spcBef>
              <a:spcAft>
                <a:spcPts val="0"/>
              </a:spcAft>
              <a:buClr>
                <a:srgbClr val="04859B"/>
              </a:buClr>
              <a:buSzPts val="1000"/>
              <a:buFont typeface="Century Gothic"/>
              <a:buChar char="●"/>
              <a:defRPr sz="1000">
                <a:latin typeface="Century Gothic"/>
                <a:ea typeface="Century Gothic"/>
                <a:cs typeface="Century Gothic"/>
                <a:sym typeface="Century Gothic"/>
              </a:defRPr>
            </a:lvl6pPr>
            <a:lvl7pPr indent="-285750" lvl="6" marL="320040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7pPr>
            <a:lvl8pPr indent="-285750" lvl="7" marL="365760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8pPr>
            <a:lvl9pPr indent="-285750" lvl="8" marL="411480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list">
  <p:cSld name="Two Content Blocks + Picture_2_1">
    <p:spTree>
      <p:nvGrpSpPr>
        <p:cNvPr id="32" name="Shape 32"/>
        <p:cNvGrpSpPr/>
        <p:nvPr/>
      </p:nvGrpSpPr>
      <p:grpSpPr>
        <a:xfrm>
          <a:off x="0" y="0"/>
          <a:ext cx="0" cy="0"/>
          <a:chOff x="0" y="0"/>
          <a:chExt cx="0" cy="0"/>
        </a:xfrm>
      </p:grpSpPr>
      <p:sp>
        <p:nvSpPr>
          <p:cNvPr id="33" name="Google Shape;33;p7"/>
          <p:cNvSpPr txBox="1"/>
          <p:nvPr>
            <p:ph type="title"/>
          </p:nvPr>
        </p:nvSpPr>
        <p:spPr>
          <a:xfrm>
            <a:off x="394853" y="273844"/>
            <a:ext cx="8354400" cy="4458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2"/>
              </a:buClr>
              <a:buSzPts val="2700"/>
              <a:buFont typeface="Century Gothic"/>
              <a:buNone/>
              <a:defRPr b="1" i="0" sz="2700" u="none" cap="none" strike="noStrike">
                <a:solidFill>
                  <a:schemeClr val="dk2"/>
                </a:solidFill>
                <a:latin typeface="Century Gothic"/>
                <a:ea typeface="Century Gothic"/>
                <a:cs typeface="Century Gothic"/>
                <a:sym typeface="Century Gothic"/>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34" name="Google Shape;34;p7"/>
          <p:cNvSpPr txBox="1"/>
          <p:nvPr>
            <p:ph idx="1" type="subTitle"/>
          </p:nvPr>
        </p:nvSpPr>
        <p:spPr>
          <a:xfrm>
            <a:off x="535276" y="918225"/>
            <a:ext cx="4077300" cy="477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b="1" sz="2100">
                <a:solidFill>
                  <a:srgbClr val="04859B"/>
                </a:solidFill>
                <a:latin typeface="Century Gothic"/>
                <a:ea typeface="Century Gothic"/>
                <a:cs typeface="Century Gothic"/>
                <a:sym typeface="Century Gothic"/>
              </a:defRPr>
            </a:lvl1pPr>
            <a:lvl2pPr lvl="1" rtl="0">
              <a:spcBef>
                <a:spcPts val="0"/>
              </a:spcBef>
              <a:spcAft>
                <a:spcPts val="0"/>
              </a:spcAft>
              <a:buNone/>
              <a:defRPr sz="2400">
                <a:solidFill>
                  <a:srgbClr val="04859B"/>
                </a:solidFill>
              </a:defRPr>
            </a:lvl2pPr>
            <a:lvl3pPr lvl="2" rtl="0">
              <a:spcBef>
                <a:spcPts val="0"/>
              </a:spcBef>
              <a:spcAft>
                <a:spcPts val="0"/>
              </a:spcAft>
              <a:buNone/>
              <a:defRPr sz="2400">
                <a:solidFill>
                  <a:srgbClr val="04859B"/>
                </a:solidFill>
              </a:defRPr>
            </a:lvl3pPr>
            <a:lvl4pPr lvl="3" rtl="0">
              <a:spcBef>
                <a:spcPts val="0"/>
              </a:spcBef>
              <a:spcAft>
                <a:spcPts val="0"/>
              </a:spcAft>
              <a:buNone/>
              <a:defRPr sz="2400">
                <a:solidFill>
                  <a:srgbClr val="04859B"/>
                </a:solidFill>
              </a:defRPr>
            </a:lvl4pPr>
            <a:lvl5pPr lvl="4" rtl="0">
              <a:spcBef>
                <a:spcPts val="0"/>
              </a:spcBef>
              <a:spcAft>
                <a:spcPts val="0"/>
              </a:spcAft>
              <a:buNone/>
              <a:defRPr sz="2400">
                <a:solidFill>
                  <a:srgbClr val="04859B"/>
                </a:solidFill>
              </a:defRPr>
            </a:lvl5pPr>
            <a:lvl6pPr lvl="5" rtl="0">
              <a:spcBef>
                <a:spcPts val="0"/>
              </a:spcBef>
              <a:spcAft>
                <a:spcPts val="0"/>
              </a:spcAft>
              <a:buNone/>
              <a:defRPr sz="2400">
                <a:solidFill>
                  <a:srgbClr val="04859B"/>
                </a:solidFill>
              </a:defRPr>
            </a:lvl6pPr>
            <a:lvl7pPr lvl="6" rtl="0">
              <a:spcBef>
                <a:spcPts val="0"/>
              </a:spcBef>
              <a:spcAft>
                <a:spcPts val="0"/>
              </a:spcAft>
              <a:buNone/>
              <a:defRPr sz="2400">
                <a:solidFill>
                  <a:srgbClr val="04859B"/>
                </a:solidFill>
              </a:defRPr>
            </a:lvl7pPr>
            <a:lvl8pPr lvl="7" rtl="0">
              <a:spcBef>
                <a:spcPts val="0"/>
              </a:spcBef>
              <a:spcAft>
                <a:spcPts val="0"/>
              </a:spcAft>
              <a:buNone/>
              <a:defRPr sz="2400">
                <a:solidFill>
                  <a:srgbClr val="04859B"/>
                </a:solidFill>
              </a:defRPr>
            </a:lvl8pPr>
            <a:lvl9pPr lvl="8" rtl="0">
              <a:spcBef>
                <a:spcPts val="0"/>
              </a:spcBef>
              <a:spcAft>
                <a:spcPts val="0"/>
              </a:spcAft>
              <a:buNone/>
              <a:defRPr sz="2400">
                <a:solidFill>
                  <a:srgbClr val="04859B"/>
                </a:solidFill>
              </a:defRPr>
            </a:lvl9pPr>
          </a:lstStyle>
          <a:p/>
        </p:txBody>
      </p:sp>
      <p:sp>
        <p:nvSpPr>
          <p:cNvPr id="35" name="Google Shape;35;p7"/>
          <p:cNvSpPr txBox="1"/>
          <p:nvPr>
            <p:ph idx="2" type="body"/>
          </p:nvPr>
        </p:nvSpPr>
        <p:spPr>
          <a:xfrm>
            <a:off x="531050" y="1395225"/>
            <a:ext cx="4081500" cy="1173600"/>
          </a:xfrm>
          <a:prstGeom prst="rect">
            <a:avLst/>
          </a:prstGeom>
          <a:noFill/>
          <a:ln>
            <a:noFill/>
          </a:ln>
        </p:spPr>
        <p:txBody>
          <a:bodyPr anchorCtr="0" anchor="t" bIns="91425" lIns="91425" spcFirstLastPara="1" rIns="91425" wrap="square" tIns="91425">
            <a:noAutofit/>
          </a:bodyPr>
          <a:lstStyle>
            <a:lvl1pPr indent="-361950" lvl="0" marL="457200" rtl="0">
              <a:lnSpc>
                <a:spcPct val="100000"/>
              </a:lnSpc>
              <a:spcBef>
                <a:spcPts val="0"/>
              </a:spcBef>
              <a:spcAft>
                <a:spcPts val="0"/>
              </a:spcAft>
              <a:buClr>
                <a:srgbClr val="04859B"/>
              </a:buClr>
              <a:buSzPts val="2100"/>
              <a:buFont typeface="Century Gothic"/>
              <a:buChar char="●"/>
              <a:defRPr sz="2100">
                <a:latin typeface="Century Gothic"/>
                <a:ea typeface="Century Gothic"/>
                <a:cs typeface="Century Gothic"/>
                <a:sym typeface="Century Gothic"/>
              </a:defRPr>
            </a:lvl1pPr>
            <a:lvl2pPr indent="-342900" lvl="1" marL="914400" rtl="0">
              <a:lnSpc>
                <a:spcPct val="100000"/>
              </a:lnSpc>
              <a:spcBef>
                <a:spcPts val="0"/>
              </a:spcBef>
              <a:spcAft>
                <a:spcPts val="0"/>
              </a:spcAft>
              <a:buClr>
                <a:srgbClr val="04859B"/>
              </a:buClr>
              <a:buSzPts val="1800"/>
              <a:buFont typeface="Century Gothic"/>
              <a:buChar char="●"/>
              <a:defRPr sz="1800">
                <a:latin typeface="Century Gothic"/>
                <a:ea typeface="Century Gothic"/>
                <a:cs typeface="Century Gothic"/>
                <a:sym typeface="Century Gothic"/>
              </a:defRPr>
            </a:lvl2pPr>
            <a:lvl3pPr indent="-330200" lvl="2" marL="1371600" rtl="0">
              <a:lnSpc>
                <a:spcPct val="100000"/>
              </a:lnSpc>
              <a:spcBef>
                <a:spcPts val="0"/>
              </a:spcBef>
              <a:spcAft>
                <a:spcPts val="0"/>
              </a:spcAft>
              <a:buClr>
                <a:srgbClr val="04859B"/>
              </a:buClr>
              <a:buSzPts val="1600"/>
              <a:buFont typeface="Century Gothic"/>
              <a:buChar char="●"/>
              <a:defRPr sz="1600">
                <a:latin typeface="Century Gothic"/>
                <a:ea typeface="Century Gothic"/>
                <a:cs typeface="Century Gothic"/>
                <a:sym typeface="Century Gothic"/>
              </a:defRPr>
            </a:lvl3pPr>
            <a:lvl4pPr indent="-317500" lvl="3" marL="1828800" rtl="0">
              <a:lnSpc>
                <a:spcPct val="100000"/>
              </a:lnSpc>
              <a:spcBef>
                <a:spcPts val="0"/>
              </a:spcBef>
              <a:spcAft>
                <a:spcPts val="0"/>
              </a:spcAft>
              <a:buClr>
                <a:srgbClr val="04859B"/>
              </a:buClr>
              <a:buSzPts val="1400"/>
              <a:buFont typeface="Century Gothic"/>
              <a:buChar char="●"/>
              <a:defRPr>
                <a:latin typeface="Century Gothic"/>
                <a:ea typeface="Century Gothic"/>
                <a:cs typeface="Century Gothic"/>
                <a:sym typeface="Century Gothic"/>
              </a:defRPr>
            </a:lvl4pPr>
            <a:lvl5pPr indent="-304800" lvl="4" marL="2286000" rtl="0">
              <a:lnSpc>
                <a:spcPct val="100000"/>
              </a:lnSpc>
              <a:spcBef>
                <a:spcPts val="0"/>
              </a:spcBef>
              <a:spcAft>
                <a:spcPts val="0"/>
              </a:spcAft>
              <a:buClr>
                <a:srgbClr val="04859B"/>
              </a:buClr>
              <a:buSzPts val="1200"/>
              <a:buFont typeface="Century Gothic"/>
              <a:buChar char="●"/>
              <a:defRPr sz="1200">
                <a:latin typeface="Century Gothic"/>
                <a:ea typeface="Century Gothic"/>
                <a:cs typeface="Century Gothic"/>
                <a:sym typeface="Century Gothic"/>
              </a:defRPr>
            </a:lvl5pPr>
            <a:lvl6pPr indent="-292100" lvl="5" marL="2743200" rtl="0">
              <a:lnSpc>
                <a:spcPct val="100000"/>
              </a:lnSpc>
              <a:spcBef>
                <a:spcPts val="0"/>
              </a:spcBef>
              <a:spcAft>
                <a:spcPts val="0"/>
              </a:spcAft>
              <a:buClr>
                <a:srgbClr val="04859B"/>
              </a:buClr>
              <a:buSzPts val="1000"/>
              <a:buFont typeface="Century Gothic"/>
              <a:buChar char="●"/>
              <a:defRPr sz="1000">
                <a:latin typeface="Century Gothic"/>
                <a:ea typeface="Century Gothic"/>
                <a:cs typeface="Century Gothic"/>
                <a:sym typeface="Century Gothic"/>
              </a:defRPr>
            </a:lvl6pPr>
            <a:lvl7pPr indent="-285750" lvl="6" marL="320040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7pPr>
            <a:lvl8pPr indent="-285750" lvl="7" marL="365760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8pPr>
            <a:lvl9pPr indent="-285750" lvl="8" marL="411480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9pPr>
          </a:lstStyle>
          <a:p/>
        </p:txBody>
      </p:sp>
      <p:sp>
        <p:nvSpPr>
          <p:cNvPr id="36" name="Google Shape;36;p7"/>
          <p:cNvSpPr txBox="1"/>
          <p:nvPr>
            <p:ph idx="3" type="subTitle"/>
          </p:nvPr>
        </p:nvSpPr>
        <p:spPr>
          <a:xfrm>
            <a:off x="535276" y="2862025"/>
            <a:ext cx="4077300" cy="477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b="1" sz="2100">
                <a:solidFill>
                  <a:srgbClr val="04859B"/>
                </a:solidFill>
                <a:latin typeface="Century Gothic"/>
                <a:ea typeface="Century Gothic"/>
                <a:cs typeface="Century Gothic"/>
                <a:sym typeface="Century Gothic"/>
              </a:defRPr>
            </a:lvl1pPr>
            <a:lvl2pPr lvl="1" rtl="0">
              <a:spcBef>
                <a:spcPts val="0"/>
              </a:spcBef>
              <a:spcAft>
                <a:spcPts val="0"/>
              </a:spcAft>
              <a:buNone/>
              <a:defRPr sz="2400">
                <a:solidFill>
                  <a:srgbClr val="04859B"/>
                </a:solidFill>
              </a:defRPr>
            </a:lvl2pPr>
            <a:lvl3pPr lvl="2" rtl="0">
              <a:spcBef>
                <a:spcPts val="0"/>
              </a:spcBef>
              <a:spcAft>
                <a:spcPts val="0"/>
              </a:spcAft>
              <a:buNone/>
              <a:defRPr sz="2400">
                <a:solidFill>
                  <a:srgbClr val="04859B"/>
                </a:solidFill>
              </a:defRPr>
            </a:lvl3pPr>
            <a:lvl4pPr lvl="3" rtl="0">
              <a:spcBef>
                <a:spcPts val="0"/>
              </a:spcBef>
              <a:spcAft>
                <a:spcPts val="0"/>
              </a:spcAft>
              <a:buNone/>
              <a:defRPr sz="2400">
                <a:solidFill>
                  <a:srgbClr val="04859B"/>
                </a:solidFill>
              </a:defRPr>
            </a:lvl4pPr>
            <a:lvl5pPr lvl="4" rtl="0">
              <a:spcBef>
                <a:spcPts val="0"/>
              </a:spcBef>
              <a:spcAft>
                <a:spcPts val="0"/>
              </a:spcAft>
              <a:buNone/>
              <a:defRPr sz="2400">
                <a:solidFill>
                  <a:srgbClr val="04859B"/>
                </a:solidFill>
              </a:defRPr>
            </a:lvl5pPr>
            <a:lvl6pPr lvl="5" rtl="0">
              <a:spcBef>
                <a:spcPts val="0"/>
              </a:spcBef>
              <a:spcAft>
                <a:spcPts val="0"/>
              </a:spcAft>
              <a:buNone/>
              <a:defRPr sz="2400">
                <a:solidFill>
                  <a:srgbClr val="04859B"/>
                </a:solidFill>
              </a:defRPr>
            </a:lvl6pPr>
            <a:lvl7pPr lvl="6" rtl="0">
              <a:spcBef>
                <a:spcPts val="0"/>
              </a:spcBef>
              <a:spcAft>
                <a:spcPts val="0"/>
              </a:spcAft>
              <a:buNone/>
              <a:defRPr sz="2400">
                <a:solidFill>
                  <a:srgbClr val="04859B"/>
                </a:solidFill>
              </a:defRPr>
            </a:lvl7pPr>
            <a:lvl8pPr lvl="7" rtl="0">
              <a:spcBef>
                <a:spcPts val="0"/>
              </a:spcBef>
              <a:spcAft>
                <a:spcPts val="0"/>
              </a:spcAft>
              <a:buNone/>
              <a:defRPr sz="2400">
                <a:solidFill>
                  <a:srgbClr val="04859B"/>
                </a:solidFill>
              </a:defRPr>
            </a:lvl8pPr>
            <a:lvl9pPr lvl="8" rtl="0">
              <a:spcBef>
                <a:spcPts val="0"/>
              </a:spcBef>
              <a:spcAft>
                <a:spcPts val="0"/>
              </a:spcAft>
              <a:buNone/>
              <a:defRPr sz="2400">
                <a:solidFill>
                  <a:srgbClr val="04859B"/>
                </a:solidFill>
              </a:defRPr>
            </a:lvl9pPr>
          </a:lstStyle>
          <a:p/>
        </p:txBody>
      </p:sp>
      <p:sp>
        <p:nvSpPr>
          <p:cNvPr id="37" name="Google Shape;37;p7"/>
          <p:cNvSpPr txBox="1"/>
          <p:nvPr>
            <p:ph idx="4" type="body"/>
          </p:nvPr>
        </p:nvSpPr>
        <p:spPr>
          <a:xfrm>
            <a:off x="531050" y="3339025"/>
            <a:ext cx="4081500" cy="1173600"/>
          </a:xfrm>
          <a:prstGeom prst="rect">
            <a:avLst/>
          </a:prstGeom>
          <a:noFill/>
          <a:ln>
            <a:noFill/>
          </a:ln>
        </p:spPr>
        <p:txBody>
          <a:bodyPr anchorCtr="0" anchor="t" bIns="91425" lIns="91425" spcFirstLastPara="1" rIns="91425" wrap="square" tIns="91425">
            <a:noAutofit/>
          </a:bodyPr>
          <a:lstStyle>
            <a:lvl1pPr indent="-361950" lvl="0" marL="457200" rtl="0">
              <a:lnSpc>
                <a:spcPct val="100000"/>
              </a:lnSpc>
              <a:spcBef>
                <a:spcPts val="0"/>
              </a:spcBef>
              <a:spcAft>
                <a:spcPts val="0"/>
              </a:spcAft>
              <a:buClr>
                <a:srgbClr val="04859B"/>
              </a:buClr>
              <a:buSzPts val="2100"/>
              <a:buFont typeface="Century Gothic"/>
              <a:buChar char="●"/>
              <a:defRPr sz="2100">
                <a:latin typeface="Century Gothic"/>
                <a:ea typeface="Century Gothic"/>
                <a:cs typeface="Century Gothic"/>
                <a:sym typeface="Century Gothic"/>
              </a:defRPr>
            </a:lvl1pPr>
            <a:lvl2pPr indent="-342900" lvl="1" marL="914400" rtl="0">
              <a:lnSpc>
                <a:spcPct val="100000"/>
              </a:lnSpc>
              <a:spcBef>
                <a:spcPts val="0"/>
              </a:spcBef>
              <a:spcAft>
                <a:spcPts val="0"/>
              </a:spcAft>
              <a:buClr>
                <a:srgbClr val="04859B"/>
              </a:buClr>
              <a:buSzPts val="1800"/>
              <a:buFont typeface="Century Gothic"/>
              <a:buChar char="●"/>
              <a:defRPr sz="1800">
                <a:latin typeface="Century Gothic"/>
                <a:ea typeface="Century Gothic"/>
                <a:cs typeface="Century Gothic"/>
                <a:sym typeface="Century Gothic"/>
              </a:defRPr>
            </a:lvl2pPr>
            <a:lvl3pPr indent="-330200" lvl="2" marL="1371600" rtl="0">
              <a:lnSpc>
                <a:spcPct val="100000"/>
              </a:lnSpc>
              <a:spcBef>
                <a:spcPts val="0"/>
              </a:spcBef>
              <a:spcAft>
                <a:spcPts val="0"/>
              </a:spcAft>
              <a:buClr>
                <a:srgbClr val="04859B"/>
              </a:buClr>
              <a:buSzPts val="1600"/>
              <a:buFont typeface="Century Gothic"/>
              <a:buChar char="●"/>
              <a:defRPr sz="1600">
                <a:latin typeface="Century Gothic"/>
                <a:ea typeface="Century Gothic"/>
                <a:cs typeface="Century Gothic"/>
                <a:sym typeface="Century Gothic"/>
              </a:defRPr>
            </a:lvl3pPr>
            <a:lvl4pPr indent="-317500" lvl="3" marL="1828800" rtl="0">
              <a:lnSpc>
                <a:spcPct val="100000"/>
              </a:lnSpc>
              <a:spcBef>
                <a:spcPts val="0"/>
              </a:spcBef>
              <a:spcAft>
                <a:spcPts val="0"/>
              </a:spcAft>
              <a:buClr>
                <a:srgbClr val="04859B"/>
              </a:buClr>
              <a:buSzPts val="1400"/>
              <a:buFont typeface="Century Gothic"/>
              <a:buChar char="●"/>
              <a:defRPr>
                <a:latin typeface="Century Gothic"/>
                <a:ea typeface="Century Gothic"/>
                <a:cs typeface="Century Gothic"/>
                <a:sym typeface="Century Gothic"/>
              </a:defRPr>
            </a:lvl4pPr>
            <a:lvl5pPr indent="-304800" lvl="4" marL="2286000" rtl="0">
              <a:lnSpc>
                <a:spcPct val="100000"/>
              </a:lnSpc>
              <a:spcBef>
                <a:spcPts val="0"/>
              </a:spcBef>
              <a:spcAft>
                <a:spcPts val="0"/>
              </a:spcAft>
              <a:buClr>
                <a:srgbClr val="04859B"/>
              </a:buClr>
              <a:buSzPts val="1200"/>
              <a:buFont typeface="Century Gothic"/>
              <a:buChar char="●"/>
              <a:defRPr sz="1200">
                <a:latin typeface="Century Gothic"/>
                <a:ea typeface="Century Gothic"/>
                <a:cs typeface="Century Gothic"/>
                <a:sym typeface="Century Gothic"/>
              </a:defRPr>
            </a:lvl5pPr>
            <a:lvl6pPr indent="-292100" lvl="5" marL="2743200" rtl="0">
              <a:lnSpc>
                <a:spcPct val="100000"/>
              </a:lnSpc>
              <a:spcBef>
                <a:spcPts val="0"/>
              </a:spcBef>
              <a:spcAft>
                <a:spcPts val="0"/>
              </a:spcAft>
              <a:buClr>
                <a:srgbClr val="04859B"/>
              </a:buClr>
              <a:buSzPts val="1000"/>
              <a:buFont typeface="Century Gothic"/>
              <a:buChar char="●"/>
              <a:defRPr sz="1000">
                <a:latin typeface="Century Gothic"/>
                <a:ea typeface="Century Gothic"/>
                <a:cs typeface="Century Gothic"/>
                <a:sym typeface="Century Gothic"/>
              </a:defRPr>
            </a:lvl6pPr>
            <a:lvl7pPr indent="-285750" lvl="6" marL="320040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7pPr>
            <a:lvl8pPr indent="-285750" lvl="7" marL="365760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8pPr>
            <a:lvl9pPr indent="-285750" lvl="8" marL="411480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9pPr>
          </a:lstStyle>
          <a:p/>
        </p:txBody>
      </p:sp>
      <p:sp>
        <p:nvSpPr>
          <p:cNvPr id="38" name="Google Shape;38;p7"/>
          <p:cNvSpPr txBox="1"/>
          <p:nvPr>
            <p:ph idx="5" type="subTitle"/>
          </p:nvPr>
        </p:nvSpPr>
        <p:spPr>
          <a:xfrm>
            <a:off x="4810401" y="918225"/>
            <a:ext cx="4077300" cy="477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b="1" sz="2100">
                <a:solidFill>
                  <a:srgbClr val="04859B"/>
                </a:solidFill>
                <a:latin typeface="Century Gothic"/>
                <a:ea typeface="Century Gothic"/>
                <a:cs typeface="Century Gothic"/>
                <a:sym typeface="Century Gothic"/>
              </a:defRPr>
            </a:lvl1pPr>
            <a:lvl2pPr lvl="1" rtl="0">
              <a:spcBef>
                <a:spcPts val="0"/>
              </a:spcBef>
              <a:spcAft>
                <a:spcPts val="0"/>
              </a:spcAft>
              <a:buNone/>
              <a:defRPr sz="2400">
                <a:solidFill>
                  <a:srgbClr val="04859B"/>
                </a:solidFill>
              </a:defRPr>
            </a:lvl2pPr>
            <a:lvl3pPr lvl="2" rtl="0">
              <a:spcBef>
                <a:spcPts val="0"/>
              </a:spcBef>
              <a:spcAft>
                <a:spcPts val="0"/>
              </a:spcAft>
              <a:buNone/>
              <a:defRPr sz="2400">
                <a:solidFill>
                  <a:srgbClr val="04859B"/>
                </a:solidFill>
              </a:defRPr>
            </a:lvl3pPr>
            <a:lvl4pPr lvl="3" rtl="0">
              <a:spcBef>
                <a:spcPts val="0"/>
              </a:spcBef>
              <a:spcAft>
                <a:spcPts val="0"/>
              </a:spcAft>
              <a:buNone/>
              <a:defRPr sz="2400">
                <a:solidFill>
                  <a:srgbClr val="04859B"/>
                </a:solidFill>
              </a:defRPr>
            </a:lvl4pPr>
            <a:lvl5pPr lvl="4" rtl="0">
              <a:spcBef>
                <a:spcPts val="0"/>
              </a:spcBef>
              <a:spcAft>
                <a:spcPts val="0"/>
              </a:spcAft>
              <a:buNone/>
              <a:defRPr sz="2400">
                <a:solidFill>
                  <a:srgbClr val="04859B"/>
                </a:solidFill>
              </a:defRPr>
            </a:lvl5pPr>
            <a:lvl6pPr lvl="5" rtl="0">
              <a:spcBef>
                <a:spcPts val="0"/>
              </a:spcBef>
              <a:spcAft>
                <a:spcPts val="0"/>
              </a:spcAft>
              <a:buNone/>
              <a:defRPr sz="2400">
                <a:solidFill>
                  <a:srgbClr val="04859B"/>
                </a:solidFill>
              </a:defRPr>
            </a:lvl6pPr>
            <a:lvl7pPr lvl="6" rtl="0">
              <a:spcBef>
                <a:spcPts val="0"/>
              </a:spcBef>
              <a:spcAft>
                <a:spcPts val="0"/>
              </a:spcAft>
              <a:buNone/>
              <a:defRPr sz="2400">
                <a:solidFill>
                  <a:srgbClr val="04859B"/>
                </a:solidFill>
              </a:defRPr>
            </a:lvl7pPr>
            <a:lvl8pPr lvl="7" rtl="0">
              <a:spcBef>
                <a:spcPts val="0"/>
              </a:spcBef>
              <a:spcAft>
                <a:spcPts val="0"/>
              </a:spcAft>
              <a:buNone/>
              <a:defRPr sz="2400">
                <a:solidFill>
                  <a:srgbClr val="04859B"/>
                </a:solidFill>
              </a:defRPr>
            </a:lvl8pPr>
            <a:lvl9pPr lvl="8" rtl="0">
              <a:spcBef>
                <a:spcPts val="0"/>
              </a:spcBef>
              <a:spcAft>
                <a:spcPts val="0"/>
              </a:spcAft>
              <a:buNone/>
              <a:defRPr sz="2400">
                <a:solidFill>
                  <a:srgbClr val="04859B"/>
                </a:solidFill>
              </a:defRPr>
            </a:lvl9pPr>
          </a:lstStyle>
          <a:p/>
        </p:txBody>
      </p:sp>
      <p:sp>
        <p:nvSpPr>
          <p:cNvPr id="39" name="Google Shape;39;p7"/>
          <p:cNvSpPr txBox="1"/>
          <p:nvPr>
            <p:ph idx="6" type="body"/>
          </p:nvPr>
        </p:nvSpPr>
        <p:spPr>
          <a:xfrm>
            <a:off x="4806175" y="1395225"/>
            <a:ext cx="4081500" cy="1173600"/>
          </a:xfrm>
          <a:prstGeom prst="rect">
            <a:avLst/>
          </a:prstGeom>
          <a:noFill/>
          <a:ln>
            <a:noFill/>
          </a:ln>
        </p:spPr>
        <p:txBody>
          <a:bodyPr anchorCtr="0" anchor="t" bIns="91425" lIns="91425" spcFirstLastPara="1" rIns="91425" wrap="square" tIns="91425">
            <a:noAutofit/>
          </a:bodyPr>
          <a:lstStyle>
            <a:lvl1pPr indent="-361950" lvl="0" marL="457200" rtl="0">
              <a:lnSpc>
                <a:spcPct val="100000"/>
              </a:lnSpc>
              <a:spcBef>
                <a:spcPts val="0"/>
              </a:spcBef>
              <a:spcAft>
                <a:spcPts val="0"/>
              </a:spcAft>
              <a:buClr>
                <a:srgbClr val="04859B"/>
              </a:buClr>
              <a:buSzPts val="2100"/>
              <a:buFont typeface="Century Gothic"/>
              <a:buChar char="●"/>
              <a:defRPr sz="2100">
                <a:latin typeface="Century Gothic"/>
                <a:ea typeface="Century Gothic"/>
                <a:cs typeface="Century Gothic"/>
                <a:sym typeface="Century Gothic"/>
              </a:defRPr>
            </a:lvl1pPr>
            <a:lvl2pPr indent="-342900" lvl="1" marL="914400" rtl="0">
              <a:lnSpc>
                <a:spcPct val="100000"/>
              </a:lnSpc>
              <a:spcBef>
                <a:spcPts val="0"/>
              </a:spcBef>
              <a:spcAft>
                <a:spcPts val="0"/>
              </a:spcAft>
              <a:buClr>
                <a:srgbClr val="04859B"/>
              </a:buClr>
              <a:buSzPts val="1800"/>
              <a:buFont typeface="Century Gothic"/>
              <a:buChar char="●"/>
              <a:defRPr sz="1800">
                <a:latin typeface="Century Gothic"/>
                <a:ea typeface="Century Gothic"/>
                <a:cs typeface="Century Gothic"/>
                <a:sym typeface="Century Gothic"/>
              </a:defRPr>
            </a:lvl2pPr>
            <a:lvl3pPr indent="-330200" lvl="2" marL="1371600" rtl="0">
              <a:lnSpc>
                <a:spcPct val="100000"/>
              </a:lnSpc>
              <a:spcBef>
                <a:spcPts val="0"/>
              </a:spcBef>
              <a:spcAft>
                <a:spcPts val="0"/>
              </a:spcAft>
              <a:buClr>
                <a:srgbClr val="04859B"/>
              </a:buClr>
              <a:buSzPts val="1600"/>
              <a:buFont typeface="Century Gothic"/>
              <a:buChar char="●"/>
              <a:defRPr sz="1600">
                <a:latin typeface="Century Gothic"/>
                <a:ea typeface="Century Gothic"/>
                <a:cs typeface="Century Gothic"/>
                <a:sym typeface="Century Gothic"/>
              </a:defRPr>
            </a:lvl3pPr>
            <a:lvl4pPr indent="-317500" lvl="3" marL="1828800" rtl="0">
              <a:lnSpc>
                <a:spcPct val="100000"/>
              </a:lnSpc>
              <a:spcBef>
                <a:spcPts val="0"/>
              </a:spcBef>
              <a:spcAft>
                <a:spcPts val="0"/>
              </a:spcAft>
              <a:buClr>
                <a:srgbClr val="04859B"/>
              </a:buClr>
              <a:buSzPts val="1400"/>
              <a:buFont typeface="Century Gothic"/>
              <a:buChar char="●"/>
              <a:defRPr>
                <a:latin typeface="Century Gothic"/>
                <a:ea typeface="Century Gothic"/>
                <a:cs typeface="Century Gothic"/>
                <a:sym typeface="Century Gothic"/>
              </a:defRPr>
            </a:lvl4pPr>
            <a:lvl5pPr indent="-304800" lvl="4" marL="2286000" rtl="0">
              <a:lnSpc>
                <a:spcPct val="100000"/>
              </a:lnSpc>
              <a:spcBef>
                <a:spcPts val="0"/>
              </a:spcBef>
              <a:spcAft>
                <a:spcPts val="0"/>
              </a:spcAft>
              <a:buClr>
                <a:srgbClr val="04859B"/>
              </a:buClr>
              <a:buSzPts val="1200"/>
              <a:buFont typeface="Century Gothic"/>
              <a:buChar char="●"/>
              <a:defRPr sz="1200">
                <a:latin typeface="Century Gothic"/>
                <a:ea typeface="Century Gothic"/>
                <a:cs typeface="Century Gothic"/>
                <a:sym typeface="Century Gothic"/>
              </a:defRPr>
            </a:lvl5pPr>
            <a:lvl6pPr indent="-292100" lvl="5" marL="2743200" rtl="0">
              <a:lnSpc>
                <a:spcPct val="100000"/>
              </a:lnSpc>
              <a:spcBef>
                <a:spcPts val="0"/>
              </a:spcBef>
              <a:spcAft>
                <a:spcPts val="0"/>
              </a:spcAft>
              <a:buClr>
                <a:srgbClr val="04859B"/>
              </a:buClr>
              <a:buSzPts val="1000"/>
              <a:buFont typeface="Century Gothic"/>
              <a:buChar char="●"/>
              <a:defRPr sz="1000">
                <a:latin typeface="Century Gothic"/>
                <a:ea typeface="Century Gothic"/>
                <a:cs typeface="Century Gothic"/>
                <a:sym typeface="Century Gothic"/>
              </a:defRPr>
            </a:lvl6pPr>
            <a:lvl7pPr indent="-285750" lvl="6" marL="320040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7pPr>
            <a:lvl8pPr indent="-285750" lvl="7" marL="365760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8pPr>
            <a:lvl9pPr indent="-285750" lvl="8" marL="411480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9pPr>
          </a:lstStyle>
          <a:p/>
        </p:txBody>
      </p:sp>
      <p:sp>
        <p:nvSpPr>
          <p:cNvPr id="40" name="Google Shape;40;p7"/>
          <p:cNvSpPr txBox="1"/>
          <p:nvPr>
            <p:ph idx="7" type="subTitle"/>
          </p:nvPr>
        </p:nvSpPr>
        <p:spPr>
          <a:xfrm>
            <a:off x="4810401" y="2862025"/>
            <a:ext cx="4077300" cy="477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b="1" sz="2100">
                <a:solidFill>
                  <a:srgbClr val="04859B"/>
                </a:solidFill>
                <a:latin typeface="Century Gothic"/>
                <a:ea typeface="Century Gothic"/>
                <a:cs typeface="Century Gothic"/>
                <a:sym typeface="Century Gothic"/>
              </a:defRPr>
            </a:lvl1pPr>
            <a:lvl2pPr lvl="1" rtl="0">
              <a:spcBef>
                <a:spcPts val="0"/>
              </a:spcBef>
              <a:spcAft>
                <a:spcPts val="0"/>
              </a:spcAft>
              <a:buNone/>
              <a:defRPr sz="2400">
                <a:solidFill>
                  <a:srgbClr val="04859B"/>
                </a:solidFill>
              </a:defRPr>
            </a:lvl2pPr>
            <a:lvl3pPr lvl="2" rtl="0">
              <a:spcBef>
                <a:spcPts val="0"/>
              </a:spcBef>
              <a:spcAft>
                <a:spcPts val="0"/>
              </a:spcAft>
              <a:buNone/>
              <a:defRPr sz="2400">
                <a:solidFill>
                  <a:srgbClr val="04859B"/>
                </a:solidFill>
              </a:defRPr>
            </a:lvl3pPr>
            <a:lvl4pPr lvl="3" rtl="0">
              <a:spcBef>
                <a:spcPts val="0"/>
              </a:spcBef>
              <a:spcAft>
                <a:spcPts val="0"/>
              </a:spcAft>
              <a:buNone/>
              <a:defRPr sz="2400">
                <a:solidFill>
                  <a:srgbClr val="04859B"/>
                </a:solidFill>
              </a:defRPr>
            </a:lvl4pPr>
            <a:lvl5pPr lvl="4" rtl="0">
              <a:spcBef>
                <a:spcPts val="0"/>
              </a:spcBef>
              <a:spcAft>
                <a:spcPts val="0"/>
              </a:spcAft>
              <a:buNone/>
              <a:defRPr sz="2400">
                <a:solidFill>
                  <a:srgbClr val="04859B"/>
                </a:solidFill>
              </a:defRPr>
            </a:lvl5pPr>
            <a:lvl6pPr lvl="5" rtl="0">
              <a:spcBef>
                <a:spcPts val="0"/>
              </a:spcBef>
              <a:spcAft>
                <a:spcPts val="0"/>
              </a:spcAft>
              <a:buNone/>
              <a:defRPr sz="2400">
                <a:solidFill>
                  <a:srgbClr val="04859B"/>
                </a:solidFill>
              </a:defRPr>
            </a:lvl6pPr>
            <a:lvl7pPr lvl="6" rtl="0">
              <a:spcBef>
                <a:spcPts val="0"/>
              </a:spcBef>
              <a:spcAft>
                <a:spcPts val="0"/>
              </a:spcAft>
              <a:buNone/>
              <a:defRPr sz="2400">
                <a:solidFill>
                  <a:srgbClr val="04859B"/>
                </a:solidFill>
              </a:defRPr>
            </a:lvl7pPr>
            <a:lvl8pPr lvl="7" rtl="0">
              <a:spcBef>
                <a:spcPts val="0"/>
              </a:spcBef>
              <a:spcAft>
                <a:spcPts val="0"/>
              </a:spcAft>
              <a:buNone/>
              <a:defRPr sz="2400">
                <a:solidFill>
                  <a:srgbClr val="04859B"/>
                </a:solidFill>
              </a:defRPr>
            </a:lvl8pPr>
            <a:lvl9pPr lvl="8" rtl="0">
              <a:spcBef>
                <a:spcPts val="0"/>
              </a:spcBef>
              <a:spcAft>
                <a:spcPts val="0"/>
              </a:spcAft>
              <a:buNone/>
              <a:defRPr sz="2400">
                <a:solidFill>
                  <a:srgbClr val="04859B"/>
                </a:solidFill>
              </a:defRPr>
            </a:lvl9pPr>
          </a:lstStyle>
          <a:p/>
        </p:txBody>
      </p:sp>
      <p:sp>
        <p:nvSpPr>
          <p:cNvPr id="41" name="Google Shape;41;p7"/>
          <p:cNvSpPr txBox="1"/>
          <p:nvPr>
            <p:ph idx="8" type="body"/>
          </p:nvPr>
        </p:nvSpPr>
        <p:spPr>
          <a:xfrm>
            <a:off x="4806175" y="3339025"/>
            <a:ext cx="4081500" cy="1173600"/>
          </a:xfrm>
          <a:prstGeom prst="rect">
            <a:avLst/>
          </a:prstGeom>
          <a:noFill/>
          <a:ln>
            <a:noFill/>
          </a:ln>
        </p:spPr>
        <p:txBody>
          <a:bodyPr anchorCtr="0" anchor="t" bIns="91425" lIns="91425" spcFirstLastPara="1" rIns="91425" wrap="square" tIns="91425">
            <a:noAutofit/>
          </a:bodyPr>
          <a:lstStyle>
            <a:lvl1pPr indent="-361950" lvl="0" marL="457200" rtl="0">
              <a:lnSpc>
                <a:spcPct val="100000"/>
              </a:lnSpc>
              <a:spcBef>
                <a:spcPts val="0"/>
              </a:spcBef>
              <a:spcAft>
                <a:spcPts val="0"/>
              </a:spcAft>
              <a:buClr>
                <a:srgbClr val="04859B"/>
              </a:buClr>
              <a:buSzPts val="2100"/>
              <a:buFont typeface="Century Gothic"/>
              <a:buChar char="●"/>
              <a:defRPr sz="2100">
                <a:latin typeface="Century Gothic"/>
                <a:ea typeface="Century Gothic"/>
                <a:cs typeface="Century Gothic"/>
                <a:sym typeface="Century Gothic"/>
              </a:defRPr>
            </a:lvl1pPr>
            <a:lvl2pPr indent="-342900" lvl="1" marL="914400" rtl="0">
              <a:lnSpc>
                <a:spcPct val="100000"/>
              </a:lnSpc>
              <a:spcBef>
                <a:spcPts val="0"/>
              </a:spcBef>
              <a:spcAft>
                <a:spcPts val="0"/>
              </a:spcAft>
              <a:buClr>
                <a:srgbClr val="04859B"/>
              </a:buClr>
              <a:buSzPts val="1800"/>
              <a:buFont typeface="Century Gothic"/>
              <a:buChar char="●"/>
              <a:defRPr sz="1800">
                <a:latin typeface="Century Gothic"/>
                <a:ea typeface="Century Gothic"/>
                <a:cs typeface="Century Gothic"/>
                <a:sym typeface="Century Gothic"/>
              </a:defRPr>
            </a:lvl2pPr>
            <a:lvl3pPr indent="-330200" lvl="2" marL="1371600" rtl="0">
              <a:lnSpc>
                <a:spcPct val="100000"/>
              </a:lnSpc>
              <a:spcBef>
                <a:spcPts val="0"/>
              </a:spcBef>
              <a:spcAft>
                <a:spcPts val="0"/>
              </a:spcAft>
              <a:buClr>
                <a:srgbClr val="04859B"/>
              </a:buClr>
              <a:buSzPts val="1600"/>
              <a:buFont typeface="Century Gothic"/>
              <a:buChar char="●"/>
              <a:defRPr sz="1600">
                <a:latin typeface="Century Gothic"/>
                <a:ea typeface="Century Gothic"/>
                <a:cs typeface="Century Gothic"/>
                <a:sym typeface="Century Gothic"/>
              </a:defRPr>
            </a:lvl3pPr>
            <a:lvl4pPr indent="-317500" lvl="3" marL="1828800" rtl="0">
              <a:lnSpc>
                <a:spcPct val="100000"/>
              </a:lnSpc>
              <a:spcBef>
                <a:spcPts val="0"/>
              </a:spcBef>
              <a:spcAft>
                <a:spcPts val="0"/>
              </a:spcAft>
              <a:buClr>
                <a:srgbClr val="04859B"/>
              </a:buClr>
              <a:buSzPts val="1400"/>
              <a:buFont typeface="Century Gothic"/>
              <a:buChar char="●"/>
              <a:defRPr>
                <a:latin typeface="Century Gothic"/>
                <a:ea typeface="Century Gothic"/>
                <a:cs typeface="Century Gothic"/>
                <a:sym typeface="Century Gothic"/>
              </a:defRPr>
            </a:lvl4pPr>
            <a:lvl5pPr indent="-304800" lvl="4" marL="2286000" rtl="0">
              <a:lnSpc>
                <a:spcPct val="100000"/>
              </a:lnSpc>
              <a:spcBef>
                <a:spcPts val="0"/>
              </a:spcBef>
              <a:spcAft>
                <a:spcPts val="0"/>
              </a:spcAft>
              <a:buClr>
                <a:srgbClr val="04859B"/>
              </a:buClr>
              <a:buSzPts val="1200"/>
              <a:buFont typeface="Century Gothic"/>
              <a:buChar char="●"/>
              <a:defRPr sz="1200">
                <a:latin typeface="Century Gothic"/>
                <a:ea typeface="Century Gothic"/>
                <a:cs typeface="Century Gothic"/>
                <a:sym typeface="Century Gothic"/>
              </a:defRPr>
            </a:lvl5pPr>
            <a:lvl6pPr indent="-292100" lvl="5" marL="2743200" rtl="0">
              <a:lnSpc>
                <a:spcPct val="100000"/>
              </a:lnSpc>
              <a:spcBef>
                <a:spcPts val="0"/>
              </a:spcBef>
              <a:spcAft>
                <a:spcPts val="0"/>
              </a:spcAft>
              <a:buClr>
                <a:srgbClr val="04859B"/>
              </a:buClr>
              <a:buSzPts val="1000"/>
              <a:buFont typeface="Century Gothic"/>
              <a:buChar char="●"/>
              <a:defRPr sz="1000">
                <a:latin typeface="Century Gothic"/>
                <a:ea typeface="Century Gothic"/>
                <a:cs typeface="Century Gothic"/>
                <a:sym typeface="Century Gothic"/>
              </a:defRPr>
            </a:lvl6pPr>
            <a:lvl7pPr indent="-285750" lvl="6" marL="320040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7pPr>
            <a:lvl8pPr indent="-285750" lvl="7" marL="365760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8pPr>
            <a:lvl9pPr indent="-285750" lvl="8" marL="411480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list">
  <p:cSld name="Two Content Blocks + Picture_2_1_1">
    <p:spTree>
      <p:nvGrpSpPr>
        <p:cNvPr id="42" name="Shape 42"/>
        <p:cNvGrpSpPr/>
        <p:nvPr/>
      </p:nvGrpSpPr>
      <p:grpSpPr>
        <a:xfrm>
          <a:off x="0" y="0"/>
          <a:ext cx="0" cy="0"/>
          <a:chOff x="0" y="0"/>
          <a:chExt cx="0" cy="0"/>
        </a:xfrm>
      </p:grpSpPr>
      <p:sp>
        <p:nvSpPr>
          <p:cNvPr id="43" name="Google Shape;43;p8"/>
          <p:cNvSpPr txBox="1"/>
          <p:nvPr>
            <p:ph type="title"/>
          </p:nvPr>
        </p:nvSpPr>
        <p:spPr>
          <a:xfrm>
            <a:off x="394853" y="273844"/>
            <a:ext cx="8354400" cy="4458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2"/>
              </a:buClr>
              <a:buSzPts val="2700"/>
              <a:buFont typeface="Century Gothic"/>
              <a:buNone/>
              <a:defRPr b="1" i="0" sz="2700" u="none" cap="none" strike="noStrike">
                <a:solidFill>
                  <a:schemeClr val="dk2"/>
                </a:solidFill>
                <a:latin typeface="Century Gothic"/>
                <a:ea typeface="Century Gothic"/>
                <a:cs typeface="Century Gothic"/>
                <a:sym typeface="Century Gothic"/>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44" name="Google Shape;44;p8"/>
          <p:cNvSpPr txBox="1"/>
          <p:nvPr/>
        </p:nvSpPr>
        <p:spPr>
          <a:xfrm>
            <a:off x="1149250" y="3624025"/>
            <a:ext cx="2389800" cy="27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8"/>
          <p:cNvSpPr txBox="1"/>
          <p:nvPr>
            <p:ph idx="1" type="subTitle"/>
          </p:nvPr>
        </p:nvSpPr>
        <p:spPr>
          <a:xfrm>
            <a:off x="534700" y="918225"/>
            <a:ext cx="4722300" cy="477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b="1" sz="2100">
                <a:solidFill>
                  <a:srgbClr val="04859B"/>
                </a:solidFill>
                <a:latin typeface="Century Gothic"/>
                <a:ea typeface="Century Gothic"/>
                <a:cs typeface="Century Gothic"/>
                <a:sym typeface="Century Gothic"/>
              </a:defRPr>
            </a:lvl1pPr>
            <a:lvl2pPr lvl="1" rtl="0">
              <a:spcBef>
                <a:spcPts val="0"/>
              </a:spcBef>
              <a:spcAft>
                <a:spcPts val="0"/>
              </a:spcAft>
              <a:buNone/>
              <a:defRPr sz="2400">
                <a:solidFill>
                  <a:srgbClr val="04859B"/>
                </a:solidFill>
              </a:defRPr>
            </a:lvl2pPr>
            <a:lvl3pPr lvl="2" rtl="0">
              <a:spcBef>
                <a:spcPts val="0"/>
              </a:spcBef>
              <a:spcAft>
                <a:spcPts val="0"/>
              </a:spcAft>
              <a:buNone/>
              <a:defRPr sz="2400">
                <a:solidFill>
                  <a:srgbClr val="04859B"/>
                </a:solidFill>
              </a:defRPr>
            </a:lvl3pPr>
            <a:lvl4pPr lvl="3" rtl="0">
              <a:spcBef>
                <a:spcPts val="0"/>
              </a:spcBef>
              <a:spcAft>
                <a:spcPts val="0"/>
              </a:spcAft>
              <a:buNone/>
              <a:defRPr sz="2400">
                <a:solidFill>
                  <a:srgbClr val="04859B"/>
                </a:solidFill>
              </a:defRPr>
            </a:lvl4pPr>
            <a:lvl5pPr lvl="4" rtl="0">
              <a:spcBef>
                <a:spcPts val="0"/>
              </a:spcBef>
              <a:spcAft>
                <a:spcPts val="0"/>
              </a:spcAft>
              <a:buNone/>
              <a:defRPr sz="2400">
                <a:solidFill>
                  <a:srgbClr val="04859B"/>
                </a:solidFill>
              </a:defRPr>
            </a:lvl5pPr>
            <a:lvl6pPr lvl="5" rtl="0">
              <a:spcBef>
                <a:spcPts val="0"/>
              </a:spcBef>
              <a:spcAft>
                <a:spcPts val="0"/>
              </a:spcAft>
              <a:buNone/>
              <a:defRPr sz="2400">
                <a:solidFill>
                  <a:srgbClr val="04859B"/>
                </a:solidFill>
              </a:defRPr>
            </a:lvl6pPr>
            <a:lvl7pPr lvl="6" rtl="0">
              <a:spcBef>
                <a:spcPts val="0"/>
              </a:spcBef>
              <a:spcAft>
                <a:spcPts val="0"/>
              </a:spcAft>
              <a:buNone/>
              <a:defRPr sz="2400">
                <a:solidFill>
                  <a:srgbClr val="04859B"/>
                </a:solidFill>
              </a:defRPr>
            </a:lvl7pPr>
            <a:lvl8pPr lvl="7" rtl="0">
              <a:spcBef>
                <a:spcPts val="0"/>
              </a:spcBef>
              <a:spcAft>
                <a:spcPts val="0"/>
              </a:spcAft>
              <a:buNone/>
              <a:defRPr sz="2400">
                <a:solidFill>
                  <a:srgbClr val="04859B"/>
                </a:solidFill>
              </a:defRPr>
            </a:lvl8pPr>
            <a:lvl9pPr lvl="8" rtl="0">
              <a:spcBef>
                <a:spcPts val="0"/>
              </a:spcBef>
              <a:spcAft>
                <a:spcPts val="0"/>
              </a:spcAft>
              <a:buNone/>
              <a:defRPr sz="2400">
                <a:solidFill>
                  <a:srgbClr val="04859B"/>
                </a:solidFill>
              </a:defRPr>
            </a:lvl9pPr>
          </a:lstStyle>
          <a:p/>
        </p:txBody>
      </p:sp>
      <p:sp>
        <p:nvSpPr>
          <p:cNvPr id="46" name="Google Shape;46;p8"/>
          <p:cNvSpPr txBox="1"/>
          <p:nvPr>
            <p:ph idx="2" type="body"/>
          </p:nvPr>
        </p:nvSpPr>
        <p:spPr>
          <a:xfrm>
            <a:off x="531050" y="1395225"/>
            <a:ext cx="4722300" cy="1173600"/>
          </a:xfrm>
          <a:prstGeom prst="rect">
            <a:avLst/>
          </a:prstGeom>
          <a:noFill/>
          <a:ln>
            <a:noFill/>
          </a:ln>
        </p:spPr>
        <p:txBody>
          <a:bodyPr anchorCtr="0" anchor="t" bIns="91425" lIns="91425" spcFirstLastPara="1" rIns="91425" wrap="square" tIns="91425">
            <a:noAutofit/>
          </a:bodyPr>
          <a:lstStyle>
            <a:lvl1pPr indent="-361950" lvl="0" marL="457200" rtl="0">
              <a:lnSpc>
                <a:spcPct val="100000"/>
              </a:lnSpc>
              <a:spcBef>
                <a:spcPts val="0"/>
              </a:spcBef>
              <a:spcAft>
                <a:spcPts val="0"/>
              </a:spcAft>
              <a:buClr>
                <a:srgbClr val="04859B"/>
              </a:buClr>
              <a:buSzPts val="2100"/>
              <a:buFont typeface="Century Gothic"/>
              <a:buChar char="●"/>
              <a:defRPr sz="2100">
                <a:latin typeface="Century Gothic"/>
                <a:ea typeface="Century Gothic"/>
                <a:cs typeface="Century Gothic"/>
                <a:sym typeface="Century Gothic"/>
              </a:defRPr>
            </a:lvl1pPr>
            <a:lvl2pPr indent="-342900" lvl="1" marL="914400" rtl="0">
              <a:lnSpc>
                <a:spcPct val="100000"/>
              </a:lnSpc>
              <a:spcBef>
                <a:spcPts val="0"/>
              </a:spcBef>
              <a:spcAft>
                <a:spcPts val="0"/>
              </a:spcAft>
              <a:buClr>
                <a:srgbClr val="04859B"/>
              </a:buClr>
              <a:buSzPts val="1800"/>
              <a:buFont typeface="Century Gothic"/>
              <a:buChar char="●"/>
              <a:defRPr sz="1800">
                <a:latin typeface="Century Gothic"/>
                <a:ea typeface="Century Gothic"/>
                <a:cs typeface="Century Gothic"/>
                <a:sym typeface="Century Gothic"/>
              </a:defRPr>
            </a:lvl2pPr>
            <a:lvl3pPr indent="-330200" lvl="2" marL="1371600" rtl="0">
              <a:lnSpc>
                <a:spcPct val="100000"/>
              </a:lnSpc>
              <a:spcBef>
                <a:spcPts val="0"/>
              </a:spcBef>
              <a:spcAft>
                <a:spcPts val="0"/>
              </a:spcAft>
              <a:buClr>
                <a:srgbClr val="04859B"/>
              </a:buClr>
              <a:buSzPts val="1600"/>
              <a:buFont typeface="Century Gothic"/>
              <a:buChar char="●"/>
              <a:defRPr sz="1600">
                <a:latin typeface="Century Gothic"/>
                <a:ea typeface="Century Gothic"/>
                <a:cs typeface="Century Gothic"/>
                <a:sym typeface="Century Gothic"/>
              </a:defRPr>
            </a:lvl3pPr>
            <a:lvl4pPr indent="-317500" lvl="3" marL="1828800" rtl="0">
              <a:lnSpc>
                <a:spcPct val="100000"/>
              </a:lnSpc>
              <a:spcBef>
                <a:spcPts val="0"/>
              </a:spcBef>
              <a:spcAft>
                <a:spcPts val="0"/>
              </a:spcAft>
              <a:buClr>
                <a:srgbClr val="04859B"/>
              </a:buClr>
              <a:buSzPts val="1400"/>
              <a:buFont typeface="Century Gothic"/>
              <a:buChar char="●"/>
              <a:defRPr>
                <a:latin typeface="Century Gothic"/>
                <a:ea typeface="Century Gothic"/>
                <a:cs typeface="Century Gothic"/>
                <a:sym typeface="Century Gothic"/>
              </a:defRPr>
            </a:lvl4pPr>
            <a:lvl5pPr indent="-304800" lvl="4" marL="2286000" rtl="0">
              <a:lnSpc>
                <a:spcPct val="100000"/>
              </a:lnSpc>
              <a:spcBef>
                <a:spcPts val="0"/>
              </a:spcBef>
              <a:spcAft>
                <a:spcPts val="0"/>
              </a:spcAft>
              <a:buClr>
                <a:srgbClr val="04859B"/>
              </a:buClr>
              <a:buSzPts val="1200"/>
              <a:buFont typeface="Century Gothic"/>
              <a:buChar char="●"/>
              <a:defRPr sz="1200">
                <a:latin typeface="Century Gothic"/>
                <a:ea typeface="Century Gothic"/>
                <a:cs typeface="Century Gothic"/>
                <a:sym typeface="Century Gothic"/>
              </a:defRPr>
            </a:lvl5pPr>
            <a:lvl6pPr indent="-292100" lvl="5" marL="2743200" rtl="0">
              <a:lnSpc>
                <a:spcPct val="100000"/>
              </a:lnSpc>
              <a:spcBef>
                <a:spcPts val="0"/>
              </a:spcBef>
              <a:spcAft>
                <a:spcPts val="0"/>
              </a:spcAft>
              <a:buClr>
                <a:srgbClr val="04859B"/>
              </a:buClr>
              <a:buSzPts val="1000"/>
              <a:buFont typeface="Century Gothic"/>
              <a:buChar char="●"/>
              <a:defRPr sz="1000">
                <a:latin typeface="Century Gothic"/>
                <a:ea typeface="Century Gothic"/>
                <a:cs typeface="Century Gothic"/>
                <a:sym typeface="Century Gothic"/>
              </a:defRPr>
            </a:lvl6pPr>
            <a:lvl7pPr indent="-285750" lvl="6" marL="320040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7pPr>
            <a:lvl8pPr indent="-285750" lvl="7" marL="365760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8pPr>
            <a:lvl9pPr indent="-285750" lvl="8" marL="411480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9pPr>
          </a:lstStyle>
          <a:p/>
        </p:txBody>
      </p:sp>
      <p:sp>
        <p:nvSpPr>
          <p:cNvPr id="47" name="Google Shape;47;p8"/>
          <p:cNvSpPr txBox="1"/>
          <p:nvPr>
            <p:ph idx="3" type="subTitle"/>
          </p:nvPr>
        </p:nvSpPr>
        <p:spPr>
          <a:xfrm>
            <a:off x="534700" y="2862025"/>
            <a:ext cx="4722300" cy="477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b="1" sz="2100">
                <a:solidFill>
                  <a:srgbClr val="04859B"/>
                </a:solidFill>
                <a:latin typeface="Century Gothic"/>
                <a:ea typeface="Century Gothic"/>
                <a:cs typeface="Century Gothic"/>
                <a:sym typeface="Century Gothic"/>
              </a:defRPr>
            </a:lvl1pPr>
            <a:lvl2pPr lvl="1" rtl="0">
              <a:spcBef>
                <a:spcPts val="0"/>
              </a:spcBef>
              <a:spcAft>
                <a:spcPts val="0"/>
              </a:spcAft>
              <a:buNone/>
              <a:defRPr sz="2400">
                <a:solidFill>
                  <a:srgbClr val="04859B"/>
                </a:solidFill>
              </a:defRPr>
            </a:lvl2pPr>
            <a:lvl3pPr lvl="2" rtl="0">
              <a:spcBef>
                <a:spcPts val="0"/>
              </a:spcBef>
              <a:spcAft>
                <a:spcPts val="0"/>
              </a:spcAft>
              <a:buNone/>
              <a:defRPr sz="2400">
                <a:solidFill>
                  <a:srgbClr val="04859B"/>
                </a:solidFill>
              </a:defRPr>
            </a:lvl3pPr>
            <a:lvl4pPr lvl="3" rtl="0">
              <a:spcBef>
                <a:spcPts val="0"/>
              </a:spcBef>
              <a:spcAft>
                <a:spcPts val="0"/>
              </a:spcAft>
              <a:buNone/>
              <a:defRPr sz="2400">
                <a:solidFill>
                  <a:srgbClr val="04859B"/>
                </a:solidFill>
              </a:defRPr>
            </a:lvl4pPr>
            <a:lvl5pPr lvl="4" rtl="0">
              <a:spcBef>
                <a:spcPts val="0"/>
              </a:spcBef>
              <a:spcAft>
                <a:spcPts val="0"/>
              </a:spcAft>
              <a:buNone/>
              <a:defRPr sz="2400">
                <a:solidFill>
                  <a:srgbClr val="04859B"/>
                </a:solidFill>
              </a:defRPr>
            </a:lvl5pPr>
            <a:lvl6pPr lvl="5" rtl="0">
              <a:spcBef>
                <a:spcPts val="0"/>
              </a:spcBef>
              <a:spcAft>
                <a:spcPts val="0"/>
              </a:spcAft>
              <a:buNone/>
              <a:defRPr sz="2400">
                <a:solidFill>
                  <a:srgbClr val="04859B"/>
                </a:solidFill>
              </a:defRPr>
            </a:lvl6pPr>
            <a:lvl7pPr lvl="6" rtl="0">
              <a:spcBef>
                <a:spcPts val="0"/>
              </a:spcBef>
              <a:spcAft>
                <a:spcPts val="0"/>
              </a:spcAft>
              <a:buNone/>
              <a:defRPr sz="2400">
                <a:solidFill>
                  <a:srgbClr val="04859B"/>
                </a:solidFill>
              </a:defRPr>
            </a:lvl7pPr>
            <a:lvl8pPr lvl="7" rtl="0">
              <a:spcBef>
                <a:spcPts val="0"/>
              </a:spcBef>
              <a:spcAft>
                <a:spcPts val="0"/>
              </a:spcAft>
              <a:buNone/>
              <a:defRPr sz="2400">
                <a:solidFill>
                  <a:srgbClr val="04859B"/>
                </a:solidFill>
              </a:defRPr>
            </a:lvl8pPr>
            <a:lvl9pPr lvl="8" rtl="0">
              <a:spcBef>
                <a:spcPts val="0"/>
              </a:spcBef>
              <a:spcAft>
                <a:spcPts val="0"/>
              </a:spcAft>
              <a:buNone/>
              <a:defRPr sz="2400">
                <a:solidFill>
                  <a:srgbClr val="04859B"/>
                </a:solidFill>
              </a:defRPr>
            </a:lvl9pPr>
          </a:lstStyle>
          <a:p/>
        </p:txBody>
      </p:sp>
      <p:sp>
        <p:nvSpPr>
          <p:cNvPr id="48" name="Google Shape;48;p8"/>
          <p:cNvSpPr txBox="1"/>
          <p:nvPr>
            <p:ph idx="4" type="body"/>
          </p:nvPr>
        </p:nvSpPr>
        <p:spPr>
          <a:xfrm>
            <a:off x="531050" y="3339025"/>
            <a:ext cx="4722300" cy="1173600"/>
          </a:xfrm>
          <a:prstGeom prst="rect">
            <a:avLst/>
          </a:prstGeom>
          <a:noFill/>
          <a:ln>
            <a:noFill/>
          </a:ln>
        </p:spPr>
        <p:txBody>
          <a:bodyPr anchorCtr="0" anchor="t" bIns="91425" lIns="91425" spcFirstLastPara="1" rIns="91425" wrap="square" tIns="91425">
            <a:noAutofit/>
          </a:bodyPr>
          <a:lstStyle>
            <a:lvl1pPr indent="-361950" lvl="0" marL="457200" rtl="0">
              <a:lnSpc>
                <a:spcPct val="100000"/>
              </a:lnSpc>
              <a:spcBef>
                <a:spcPts val="0"/>
              </a:spcBef>
              <a:spcAft>
                <a:spcPts val="0"/>
              </a:spcAft>
              <a:buClr>
                <a:srgbClr val="04859B"/>
              </a:buClr>
              <a:buSzPts val="2100"/>
              <a:buFont typeface="Century Gothic"/>
              <a:buChar char="●"/>
              <a:defRPr sz="2100">
                <a:latin typeface="Century Gothic"/>
                <a:ea typeface="Century Gothic"/>
                <a:cs typeface="Century Gothic"/>
                <a:sym typeface="Century Gothic"/>
              </a:defRPr>
            </a:lvl1pPr>
            <a:lvl2pPr indent="-342900" lvl="1" marL="914400" rtl="0">
              <a:lnSpc>
                <a:spcPct val="100000"/>
              </a:lnSpc>
              <a:spcBef>
                <a:spcPts val="0"/>
              </a:spcBef>
              <a:spcAft>
                <a:spcPts val="0"/>
              </a:spcAft>
              <a:buClr>
                <a:srgbClr val="04859B"/>
              </a:buClr>
              <a:buSzPts val="1800"/>
              <a:buFont typeface="Century Gothic"/>
              <a:buChar char="●"/>
              <a:defRPr sz="1800">
                <a:latin typeface="Century Gothic"/>
                <a:ea typeface="Century Gothic"/>
                <a:cs typeface="Century Gothic"/>
                <a:sym typeface="Century Gothic"/>
              </a:defRPr>
            </a:lvl2pPr>
            <a:lvl3pPr indent="-330200" lvl="2" marL="1371600" rtl="0">
              <a:lnSpc>
                <a:spcPct val="100000"/>
              </a:lnSpc>
              <a:spcBef>
                <a:spcPts val="0"/>
              </a:spcBef>
              <a:spcAft>
                <a:spcPts val="0"/>
              </a:spcAft>
              <a:buClr>
                <a:srgbClr val="04859B"/>
              </a:buClr>
              <a:buSzPts val="1600"/>
              <a:buFont typeface="Century Gothic"/>
              <a:buChar char="●"/>
              <a:defRPr sz="1600">
                <a:latin typeface="Century Gothic"/>
                <a:ea typeface="Century Gothic"/>
                <a:cs typeface="Century Gothic"/>
                <a:sym typeface="Century Gothic"/>
              </a:defRPr>
            </a:lvl3pPr>
            <a:lvl4pPr indent="-317500" lvl="3" marL="1828800" rtl="0">
              <a:lnSpc>
                <a:spcPct val="100000"/>
              </a:lnSpc>
              <a:spcBef>
                <a:spcPts val="0"/>
              </a:spcBef>
              <a:spcAft>
                <a:spcPts val="0"/>
              </a:spcAft>
              <a:buClr>
                <a:srgbClr val="04859B"/>
              </a:buClr>
              <a:buSzPts val="1400"/>
              <a:buFont typeface="Century Gothic"/>
              <a:buChar char="●"/>
              <a:defRPr>
                <a:latin typeface="Century Gothic"/>
                <a:ea typeface="Century Gothic"/>
                <a:cs typeface="Century Gothic"/>
                <a:sym typeface="Century Gothic"/>
              </a:defRPr>
            </a:lvl4pPr>
            <a:lvl5pPr indent="-304800" lvl="4" marL="2286000" rtl="0">
              <a:lnSpc>
                <a:spcPct val="100000"/>
              </a:lnSpc>
              <a:spcBef>
                <a:spcPts val="0"/>
              </a:spcBef>
              <a:spcAft>
                <a:spcPts val="0"/>
              </a:spcAft>
              <a:buClr>
                <a:srgbClr val="04859B"/>
              </a:buClr>
              <a:buSzPts val="1200"/>
              <a:buFont typeface="Century Gothic"/>
              <a:buChar char="●"/>
              <a:defRPr sz="1200">
                <a:latin typeface="Century Gothic"/>
                <a:ea typeface="Century Gothic"/>
                <a:cs typeface="Century Gothic"/>
                <a:sym typeface="Century Gothic"/>
              </a:defRPr>
            </a:lvl5pPr>
            <a:lvl6pPr indent="-292100" lvl="5" marL="2743200" rtl="0">
              <a:lnSpc>
                <a:spcPct val="100000"/>
              </a:lnSpc>
              <a:spcBef>
                <a:spcPts val="0"/>
              </a:spcBef>
              <a:spcAft>
                <a:spcPts val="0"/>
              </a:spcAft>
              <a:buClr>
                <a:srgbClr val="04859B"/>
              </a:buClr>
              <a:buSzPts val="1000"/>
              <a:buFont typeface="Century Gothic"/>
              <a:buChar char="●"/>
              <a:defRPr sz="1000">
                <a:latin typeface="Century Gothic"/>
                <a:ea typeface="Century Gothic"/>
                <a:cs typeface="Century Gothic"/>
                <a:sym typeface="Century Gothic"/>
              </a:defRPr>
            </a:lvl6pPr>
            <a:lvl7pPr indent="-285750" lvl="6" marL="320040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7pPr>
            <a:lvl8pPr indent="-285750" lvl="7" marL="365760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8pPr>
            <a:lvl9pPr indent="-285750" lvl="8" marL="4114800" rtl="0">
              <a:lnSpc>
                <a:spcPct val="100000"/>
              </a:lnSpc>
              <a:spcBef>
                <a:spcPts val="0"/>
              </a:spcBef>
              <a:spcAft>
                <a:spcPts val="0"/>
              </a:spcAft>
              <a:buClr>
                <a:srgbClr val="04859B"/>
              </a:buClr>
              <a:buSzPts val="900"/>
              <a:buFont typeface="Century Gothic"/>
              <a:buChar char="●"/>
              <a:defRPr sz="900">
                <a:latin typeface="Century Gothic"/>
                <a:ea typeface="Century Gothic"/>
                <a:cs typeface="Century Gothic"/>
                <a:sym typeface="Century Gothic"/>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End Slide">
    <p:bg>
      <p:bgPr>
        <a:solidFill>
          <a:schemeClr val="dk2"/>
        </a:solidFill>
      </p:bgPr>
    </p:bg>
    <p:spTree>
      <p:nvGrpSpPr>
        <p:cNvPr id="49" name="Shape 49"/>
        <p:cNvGrpSpPr/>
        <p:nvPr/>
      </p:nvGrpSpPr>
      <p:grpSpPr>
        <a:xfrm>
          <a:off x="0" y="0"/>
          <a:ext cx="0" cy="0"/>
          <a:chOff x="0" y="0"/>
          <a:chExt cx="0" cy="0"/>
        </a:xfrm>
      </p:grpSpPr>
      <p:sp>
        <p:nvSpPr>
          <p:cNvPr id="50" name="Google Shape;50;p9"/>
          <p:cNvSpPr/>
          <p:nvPr/>
        </p:nvSpPr>
        <p:spPr>
          <a:xfrm>
            <a:off x="0" y="4623956"/>
            <a:ext cx="9144000" cy="5196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000">
              <a:solidFill>
                <a:schemeClr val="lt1"/>
              </a:solidFill>
              <a:latin typeface="Calibri"/>
              <a:ea typeface="Calibri"/>
              <a:cs typeface="Calibri"/>
              <a:sym typeface="Calibri"/>
            </a:endParaRPr>
          </a:p>
        </p:txBody>
      </p:sp>
      <p:pic>
        <p:nvPicPr>
          <p:cNvPr id="51" name="Google Shape;51;p9"/>
          <p:cNvPicPr preferRelativeResize="0"/>
          <p:nvPr/>
        </p:nvPicPr>
        <p:blipFill rotWithShape="1">
          <a:blip r:embed="rId2">
            <a:alphaModFix/>
          </a:blip>
          <a:srcRect b="0" l="0" r="0" t="0"/>
          <a:stretch/>
        </p:blipFill>
        <p:spPr>
          <a:xfrm>
            <a:off x="1819275" y="2366963"/>
            <a:ext cx="5505450" cy="4095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Navy" type="secHead">
  <p:cSld name="SECTION_HEADER">
    <p:bg>
      <p:bgPr>
        <a:solidFill>
          <a:schemeClr val="dk2"/>
        </a:solidFill>
      </p:bgPr>
    </p:bg>
    <p:spTree>
      <p:nvGrpSpPr>
        <p:cNvPr id="52" name="Shape 52"/>
        <p:cNvGrpSpPr/>
        <p:nvPr/>
      </p:nvGrpSpPr>
      <p:grpSpPr>
        <a:xfrm>
          <a:off x="0" y="0"/>
          <a:ext cx="0" cy="0"/>
          <a:chOff x="0" y="0"/>
          <a:chExt cx="0" cy="0"/>
        </a:xfrm>
      </p:grpSpPr>
      <p:sp>
        <p:nvSpPr>
          <p:cNvPr id="53" name="Google Shape;53;p10"/>
          <p:cNvSpPr/>
          <p:nvPr/>
        </p:nvSpPr>
        <p:spPr>
          <a:xfrm>
            <a:off x="0" y="4218710"/>
            <a:ext cx="9144000" cy="9249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000">
              <a:solidFill>
                <a:schemeClr val="lt1"/>
              </a:solidFill>
              <a:latin typeface="Calibri"/>
              <a:ea typeface="Calibri"/>
              <a:cs typeface="Calibri"/>
              <a:sym typeface="Calibri"/>
            </a:endParaRPr>
          </a:p>
        </p:txBody>
      </p:sp>
      <p:sp>
        <p:nvSpPr>
          <p:cNvPr id="54" name="Google Shape;54;p10"/>
          <p:cNvSpPr txBox="1"/>
          <p:nvPr>
            <p:ph type="title"/>
          </p:nvPr>
        </p:nvSpPr>
        <p:spPr>
          <a:xfrm>
            <a:off x="623888" y="3070518"/>
            <a:ext cx="7886700" cy="8658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lt1"/>
              </a:buClr>
              <a:buSzPts val="2700"/>
              <a:buFont typeface="Century Gothic"/>
              <a:buNone/>
              <a:defRPr b="1" i="0" sz="2700" u="none" cap="none" strike="noStrike">
                <a:solidFill>
                  <a:schemeClr val="lt1"/>
                </a:solidFill>
                <a:latin typeface="Century Gothic"/>
                <a:ea typeface="Century Gothic"/>
                <a:cs typeface="Century Gothic"/>
                <a:sym typeface="Century Gothic"/>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55" name="Google Shape;55;p10"/>
          <p:cNvSpPr txBox="1"/>
          <p:nvPr>
            <p:ph idx="1" type="subTitle"/>
          </p:nvPr>
        </p:nvSpPr>
        <p:spPr>
          <a:xfrm>
            <a:off x="653175" y="3900000"/>
            <a:ext cx="4675800" cy="430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900">
                <a:solidFill>
                  <a:srgbClr val="FFFFFF"/>
                </a:solidFill>
                <a:latin typeface="Century Gothic"/>
                <a:ea typeface="Century Gothic"/>
                <a:cs typeface="Century Gothic"/>
                <a:sym typeface="Century Gothic"/>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Tree>
  </p:cSld>
  <p:clrMapOvr>
    <a:masterClrMapping/>
  </p:clrMapOvr>
  <p:extLst>
    <p:ext uri="{DCECCB84-F9BA-43D5-87BE-67443E8EF086}">
      <p15:sldGuideLst>
        <p15:guide id="1" orient="horz" pos="2484">
          <p15:clr>
            <a:srgbClr val="FBAE40"/>
          </p15:clr>
        </p15:guide>
        <p15:guide id="2" pos="2160">
          <p15:clr>
            <a:srgbClr val="FBAE40"/>
          </p15:clr>
        </p15:guide>
      </p15:sldGuideLst>
    </p:ext>
  </p:extLs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3.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theme" Target="../theme/theme3.xml"/><Relationship Id="rId16" Type="http://schemas.openxmlformats.org/officeDocument/2006/relationships/slideLayout" Target="../slideLayouts/slideLayout14.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0" Type="http://schemas.openxmlformats.org/officeDocument/2006/relationships/slideLayout" Target="../slideLayouts/slideLayout24.xml"/><Relationship Id="rId12" Type="http://schemas.openxmlformats.org/officeDocument/2006/relationships/theme" Target="../theme/theme2.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94853" y="273844"/>
            <a:ext cx="8354400" cy="4443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2"/>
              </a:buClr>
              <a:buSzPts val="2700"/>
              <a:buFont typeface="Century Gothic"/>
              <a:buNone/>
              <a:defRPr b="1" i="0" sz="2700" u="none" cap="none" strike="noStrike">
                <a:solidFill>
                  <a:schemeClr val="dk2"/>
                </a:solidFill>
                <a:latin typeface="Century Gothic"/>
                <a:ea typeface="Century Gothic"/>
                <a:cs typeface="Century Gothic"/>
                <a:sym typeface="Century Gothic"/>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7" name="Google Shape;7;p1"/>
          <p:cNvSpPr txBox="1"/>
          <p:nvPr/>
        </p:nvSpPr>
        <p:spPr>
          <a:xfrm>
            <a:off x="136200" y="4451475"/>
            <a:ext cx="2875500" cy="1848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800">
                <a:solidFill>
                  <a:schemeClr val="dk1"/>
                </a:solidFill>
                <a:latin typeface="Century Gothic"/>
                <a:ea typeface="Century Gothic"/>
                <a:cs typeface="Century Gothic"/>
                <a:sym typeface="Century Gothic"/>
              </a:rPr>
              <a:t>UCSB Library</a:t>
            </a:r>
            <a:endParaRPr sz="8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en" sz="800">
                <a:solidFill>
                  <a:schemeClr val="dk1"/>
                </a:solidFill>
                <a:latin typeface="Century Gothic"/>
                <a:ea typeface="Century Gothic"/>
                <a:cs typeface="Century Gothic"/>
                <a:sym typeface="Century Gothic"/>
              </a:rPr>
              <a:t>Research Data Services </a:t>
            </a:r>
            <a:r>
              <a:rPr lang="en" sz="800">
                <a:solidFill>
                  <a:schemeClr val="dk1"/>
                </a:solidFill>
                <a:latin typeface="Century Gothic"/>
                <a:ea typeface="Century Gothic"/>
                <a:cs typeface="Century Gothic"/>
                <a:sym typeface="Century Gothic"/>
              </a:rPr>
              <a:t>and</a:t>
            </a:r>
            <a:r>
              <a:rPr lang="en" sz="800">
                <a:solidFill>
                  <a:schemeClr val="dk1"/>
                </a:solidFill>
                <a:latin typeface="Century Gothic"/>
                <a:ea typeface="Century Gothic"/>
                <a:cs typeface="Century Gothic"/>
                <a:sym typeface="Century Gothic"/>
              </a:rPr>
              <a:t> DREAM Lab</a:t>
            </a:r>
            <a:endParaRPr sz="8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8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800">
              <a:solidFill>
                <a:schemeClr val="dk1"/>
              </a:solidFill>
              <a:latin typeface="Century Gothic"/>
              <a:ea typeface="Century Gothic"/>
              <a:cs typeface="Century Gothic"/>
              <a:sym typeface="Century Gothic"/>
            </a:endParaRPr>
          </a:p>
        </p:txBody>
      </p:sp>
      <p:pic>
        <p:nvPicPr>
          <p:cNvPr id="8" name="Google Shape;8;p1"/>
          <p:cNvPicPr preferRelativeResize="0"/>
          <p:nvPr/>
        </p:nvPicPr>
        <p:blipFill>
          <a:blip r:embed="rId1">
            <a:alphaModFix/>
          </a:blip>
          <a:stretch>
            <a:fillRect/>
          </a:stretch>
        </p:blipFill>
        <p:spPr>
          <a:xfrm>
            <a:off x="7025800" y="4844350"/>
            <a:ext cx="1951327" cy="146300"/>
          </a:xfrm>
          <a:prstGeom prst="rect">
            <a:avLst/>
          </a:prstGeom>
          <a:noFill/>
          <a:ln>
            <a:noFill/>
          </a:ln>
        </p:spPr>
      </p:pic>
      <p:pic>
        <p:nvPicPr>
          <p:cNvPr id="9" name="Google Shape;9;p1"/>
          <p:cNvPicPr preferRelativeResize="0"/>
          <p:nvPr/>
        </p:nvPicPr>
        <p:blipFill>
          <a:blip r:embed="rId2">
            <a:alphaModFix/>
          </a:blip>
          <a:stretch>
            <a:fillRect/>
          </a:stretch>
        </p:blipFill>
        <p:spPr>
          <a:xfrm>
            <a:off x="207150" y="4747176"/>
            <a:ext cx="695643" cy="24347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76" name="Shape 76"/>
        <p:cNvGrpSpPr/>
        <p:nvPr/>
      </p:nvGrpSpPr>
      <p:grpSpPr>
        <a:xfrm>
          <a:off x="0" y="0"/>
          <a:ext cx="0" cy="0"/>
          <a:chOff x="0" y="0"/>
          <a:chExt cx="0" cy="0"/>
        </a:xfrm>
      </p:grpSpPr>
      <p:sp>
        <p:nvSpPr>
          <p:cNvPr id="77" name="Google Shape;77;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8" name="Google Shape;78;p1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79" name="Google Shape;79;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xml"/><Relationship Id="rId3" Type="http://schemas.openxmlformats.org/officeDocument/2006/relationships/image" Target="../media/image1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hyperlink" Target="https://carpentries-incubator.github.io/twitter-with-twarc/" TargetMode="External"/><Relationship Id="rId4" Type="http://schemas.openxmlformats.org/officeDocument/2006/relationships/hyperlink" Target="https://github.com/carpentries-incubator/twitter-with-twarc/issues/39"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1.xml"/><Relationship Id="rId3" Type="http://schemas.openxmlformats.org/officeDocument/2006/relationships/hyperlink" Target="mailto:rds@library.ucsb.edu" TargetMode="External"/><Relationship Id="rId4" Type="http://schemas.openxmlformats.org/officeDocument/2006/relationships/hyperlink" Target="mailto:dreamlab@library.ucsb.ed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id="125" name="Google Shape;125;p28"/>
          <p:cNvPicPr preferRelativeResize="0"/>
          <p:nvPr/>
        </p:nvPicPr>
        <p:blipFill>
          <a:blip r:embed="rId3">
            <a:alphaModFix/>
          </a:blip>
          <a:stretch>
            <a:fillRect/>
          </a:stretch>
        </p:blipFill>
        <p:spPr>
          <a:xfrm>
            <a:off x="0" y="-40"/>
            <a:ext cx="9144000" cy="51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7"/>
          <p:cNvSpPr txBox="1"/>
          <p:nvPr>
            <p:ph type="title"/>
          </p:nvPr>
        </p:nvSpPr>
        <p:spPr>
          <a:xfrm>
            <a:off x="394853" y="273844"/>
            <a:ext cx="8354400" cy="4458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t>Idea: build on callout mechanism</a:t>
            </a:r>
            <a:endParaRPr/>
          </a:p>
        </p:txBody>
      </p:sp>
      <p:pic>
        <p:nvPicPr>
          <p:cNvPr id="183" name="Google Shape;183;p37"/>
          <p:cNvPicPr preferRelativeResize="0"/>
          <p:nvPr/>
        </p:nvPicPr>
        <p:blipFill>
          <a:blip r:embed="rId3">
            <a:alphaModFix/>
          </a:blip>
          <a:stretch>
            <a:fillRect/>
          </a:stretch>
        </p:blipFill>
        <p:spPr>
          <a:xfrm>
            <a:off x="943025" y="899150"/>
            <a:ext cx="7235800" cy="3620751"/>
          </a:xfrm>
          <a:prstGeom prst="rect">
            <a:avLst/>
          </a:prstGeom>
          <a:noFill/>
          <a:ln>
            <a:noFill/>
          </a:ln>
        </p:spPr>
      </p:pic>
      <p:sp>
        <p:nvSpPr>
          <p:cNvPr id="184" name="Google Shape;184;p37"/>
          <p:cNvSpPr txBox="1"/>
          <p:nvPr/>
        </p:nvSpPr>
        <p:spPr>
          <a:xfrm>
            <a:off x="3049777" y="2104317"/>
            <a:ext cx="2717400" cy="1108200"/>
          </a:xfrm>
          <a:prstGeom prst="rect">
            <a:avLst/>
          </a:prstGeom>
          <a:solidFill>
            <a:schemeClr val="lt1"/>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2000"/>
              <a:t>Add:</a:t>
            </a:r>
            <a:endParaRPr sz="2000"/>
          </a:p>
          <a:p>
            <a:pPr indent="0" lvl="0" marL="0" rtl="0" algn="ctr">
              <a:spcBef>
                <a:spcPts val="0"/>
              </a:spcBef>
              <a:spcAft>
                <a:spcPts val="0"/>
              </a:spcAft>
              <a:buNone/>
            </a:pPr>
            <a:r>
              <a:rPr lang="en" sz="2000"/>
              <a:t>“Data moment”</a:t>
            </a:r>
            <a:endParaRPr sz="2000"/>
          </a:p>
          <a:p>
            <a:pPr indent="0" lvl="0" marL="0" rtl="0" algn="ctr">
              <a:spcBef>
                <a:spcPts val="0"/>
              </a:spcBef>
              <a:spcAft>
                <a:spcPts val="0"/>
              </a:spcAft>
              <a:buNone/>
            </a:pPr>
            <a:r>
              <a:rPr lang="en" sz="2000"/>
              <a:t>“Ethics moment”</a:t>
            </a:r>
            <a:endParaRPr sz="20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8"/>
          <p:cNvSpPr txBox="1"/>
          <p:nvPr>
            <p:ph type="title"/>
          </p:nvPr>
        </p:nvSpPr>
        <p:spPr>
          <a:xfrm>
            <a:off x="776288" y="3222918"/>
            <a:ext cx="7886700" cy="8658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a:t>Some </a:t>
            </a:r>
            <a:r>
              <a:rPr lang="en"/>
              <a:t>Examples</a:t>
            </a:r>
            <a:endParaRPr/>
          </a:p>
        </p:txBody>
      </p:sp>
      <p:sp>
        <p:nvSpPr>
          <p:cNvPr id="190" name="Google Shape;190;p38"/>
          <p:cNvSpPr txBox="1"/>
          <p:nvPr>
            <p:ph idx="1" type="subTitle"/>
          </p:nvPr>
        </p:nvSpPr>
        <p:spPr>
          <a:xfrm>
            <a:off x="805575" y="4052400"/>
            <a:ext cx="4675800" cy="43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pic>
        <p:nvPicPr>
          <p:cNvPr id="195" name="Google Shape;195;p39"/>
          <p:cNvPicPr preferRelativeResize="0"/>
          <p:nvPr/>
        </p:nvPicPr>
        <p:blipFill rotWithShape="1">
          <a:blip r:embed="rId3">
            <a:alphaModFix/>
          </a:blip>
          <a:srcRect b="15340" l="0" r="5482" t="0"/>
          <a:stretch/>
        </p:blipFill>
        <p:spPr>
          <a:xfrm>
            <a:off x="920550" y="1388150"/>
            <a:ext cx="7774551" cy="3202974"/>
          </a:xfrm>
          <a:prstGeom prst="rect">
            <a:avLst/>
          </a:prstGeom>
          <a:noFill/>
          <a:ln cap="flat" cmpd="sng" w="19050">
            <a:solidFill>
              <a:schemeClr val="dk2"/>
            </a:solidFill>
            <a:prstDash val="solid"/>
            <a:round/>
            <a:headEnd len="sm" w="sm" type="none"/>
            <a:tailEnd len="sm" w="sm" type="none"/>
          </a:ln>
        </p:spPr>
      </p:pic>
      <p:sp>
        <p:nvSpPr>
          <p:cNvPr id="196" name="Google Shape;196;p39"/>
          <p:cNvSpPr txBox="1"/>
          <p:nvPr>
            <p:ph type="title"/>
          </p:nvPr>
        </p:nvSpPr>
        <p:spPr>
          <a:xfrm>
            <a:off x="394853" y="273844"/>
            <a:ext cx="8354400" cy="4458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t>Data Moment 1: Documentation</a:t>
            </a:r>
            <a:endParaRPr sz="1600">
              <a:solidFill>
                <a:schemeClr val="accent1"/>
              </a:solidFill>
            </a:endParaRPr>
          </a:p>
          <a:p>
            <a:pPr indent="0" lvl="0" marL="0" rtl="0" algn="l">
              <a:spcBef>
                <a:spcPts val="0"/>
              </a:spcBef>
              <a:spcAft>
                <a:spcPts val="0"/>
              </a:spcAft>
              <a:buNone/>
            </a:pPr>
            <a:r>
              <a:t/>
            </a:r>
            <a:endParaRPr sz="1600">
              <a:solidFill>
                <a:schemeClr val="accent1"/>
              </a:solidFill>
            </a:endParaRPr>
          </a:p>
          <a:p>
            <a:pPr indent="0" lvl="0" marL="0" rtl="0" algn="l">
              <a:spcBef>
                <a:spcPts val="0"/>
              </a:spcBef>
              <a:spcAft>
                <a:spcPts val="0"/>
              </a:spcAft>
              <a:buNone/>
            </a:pPr>
            <a:r>
              <a:rPr lang="en" sz="1600">
                <a:solidFill>
                  <a:schemeClr val="accent1"/>
                </a:solidFill>
              </a:rPr>
              <a:t>Lesson: </a:t>
            </a:r>
            <a:r>
              <a:rPr lang="en" sz="1600"/>
              <a:t>Data Analysis and Viz in R for Ecologists</a:t>
            </a:r>
            <a:endParaRPr sz="1600">
              <a:highlight>
                <a:srgbClr val="FFFFFF"/>
              </a:highlight>
            </a:endParaRPr>
          </a:p>
          <a:p>
            <a:pPr indent="0" lvl="0" marL="0" rtl="0" algn="l">
              <a:spcBef>
                <a:spcPts val="0"/>
              </a:spcBef>
              <a:spcAft>
                <a:spcPts val="0"/>
              </a:spcAft>
              <a:buNone/>
            </a:pPr>
            <a:r>
              <a:rPr lang="en" sz="1600">
                <a:solidFill>
                  <a:schemeClr val="accent1"/>
                </a:solidFill>
              </a:rPr>
              <a:t>Episode: </a:t>
            </a:r>
            <a:r>
              <a:rPr lang="en" sz="1600"/>
              <a:t>Starting with Data</a:t>
            </a:r>
            <a:endParaRPr sz="1600">
              <a:highlight>
                <a:srgbClr val="FFFFFF"/>
              </a:highlight>
            </a:endParaRPr>
          </a:p>
          <a:p>
            <a:pPr indent="0" lvl="0" marL="0" rtl="0" algn="l">
              <a:spcBef>
                <a:spcPts val="0"/>
              </a:spcBef>
              <a:spcAft>
                <a:spcPts val="0"/>
              </a:spcAft>
              <a:buNone/>
            </a:pPr>
            <a:r>
              <a:t/>
            </a:r>
            <a:endParaRPr sz="1600">
              <a:solidFill>
                <a:srgbClr val="04859B"/>
              </a:solidFill>
              <a:highlight>
                <a:srgbClr val="FFFFFF"/>
              </a:highlight>
            </a:endParaRPr>
          </a:p>
          <a:p>
            <a:pPr indent="0" lvl="0" marL="0" rtl="0" algn="l">
              <a:spcBef>
                <a:spcPts val="0"/>
              </a:spcBef>
              <a:spcAft>
                <a:spcPts val="0"/>
              </a:spcAft>
              <a:buNone/>
            </a:pPr>
            <a:r>
              <a:t/>
            </a:r>
            <a:endParaRPr sz="1700">
              <a:solidFill>
                <a:schemeClr val="accen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40"/>
          <p:cNvSpPr txBox="1"/>
          <p:nvPr>
            <p:ph type="title"/>
          </p:nvPr>
        </p:nvSpPr>
        <p:spPr>
          <a:xfrm>
            <a:off x="394853" y="273844"/>
            <a:ext cx="8354400" cy="4458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t>Data Moment 1: Documentation</a:t>
            </a:r>
            <a:endParaRPr sz="1600">
              <a:solidFill>
                <a:schemeClr val="accent1"/>
              </a:solidFill>
            </a:endParaRPr>
          </a:p>
          <a:p>
            <a:pPr indent="0" lvl="0" marL="0" rtl="0" algn="l">
              <a:spcBef>
                <a:spcPts val="0"/>
              </a:spcBef>
              <a:spcAft>
                <a:spcPts val="0"/>
              </a:spcAft>
              <a:buNone/>
            </a:pPr>
            <a:r>
              <a:t/>
            </a:r>
            <a:endParaRPr sz="1600">
              <a:solidFill>
                <a:schemeClr val="accent1"/>
              </a:solidFill>
            </a:endParaRPr>
          </a:p>
          <a:p>
            <a:pPr indent="0" lvl="0" marL="0" rtl="0" algn="l">
              <a:spcBef>
                <a:spcPts val="0"/>
              </a:spcBef>
              <a:spcAft>
                <a:spcPts val="0"/>
              </a:spcAft>
              <a:buNone/>
            </a:pPr>
            <a:r>
              <a:rPr lang="en" sz="1600">
                <a:solidFill>
                  <a:schemeClr val="accent1"/>
                </a:solidFill>
              </a:rPr>
              <a:t>Lesson: </a:t>
            </a:r>
            <a:r>
              <a:rPr lang="en" sz="1600"/>
              <a:t>Data Analysis and Viz in R for Ecologists</a:t>
            </a:r>
            <a:endParaRPr sz="1600">
              <a:highlight>
                <a:srgbClr val="FFFFFF"/>
              </a:highlight>
            </a:endParaRPr>
          </a:p>
          <a:p>
            <a:pPr indent="0" lvl="0" marL="0" rtl="0" algn="l">
              <a:spcBef>
                <a:spcPts val="0"/>
              </a:spcBef>
              <a:spcAft>
                <a:spcPts val="0"/>
              </a:spcAft>
              <a:buNone/>
            </a:pPr>
            <a:r>
              <a:rPr lang="en" sz="1600">
                <a:solidFill>
                  <a:schemeClr val="accent1"/>
                </a:solidFill>
              </a:rPr>
              <a:t>Episode: </a:t>
            </a:r>
            <a:r>
              <a:rPr lang="en" sz="1600"/>
              <a:t>Starting with Data</a:t>
            </a:r>
            <a:endParaRPr sz="1600">
              <a:highlight>
                <a:srgbClr val="FFFFFF"/>
              </a:highlight>
            </a:endParaRPr>
          </a:p>
          <a:p>
            <a:pPr indent="0" lvl="0" marL="0" rtl="0" algn="l">
              <a:spcBef>
                <a:spcPts val="0"/>
              </a:spcBef>
              <a:spcAft>
                <a:spcPts val="0"/>
              </a:spcAft>
              <a:buNone/>
            </a:pPr>
            <a:r>
              <a:t/>
            </a:r>
            <a:endParaRPr sz="1600">
              <a:solidFill>
                <a:srgbClr val="04859B"/>
              </a:solidFill>
              <a:highlight>
                <a:srgbClr val="FFFFFF"/>
              </a:highlight>
            </a:endParaRPr>
          </a:p>
          <a:p>
            <a:pPr indent="0" lvl="0" marL="0" rtl="0" algn="l">
              <a:spcBef>
                <a:spcPts val="0"/>
              </a:spcBef>
              <a:spcAft>
                <a:spcPts val="0"/>
              </a:spcAft>
              <a:buNone/>
            </a:pPr>
            <a:r>
              <a:t/>
            </a:r>
            <a:endParaRPr sz="1700">
              <a:solidFill>
                <a:schemeClr val="accent1"/>
              </a:solidFill>
            </a:endParaRPr>
          </a:p>
        </p:txBody>
      </p:sp>
      <p:pic>
        <p:nvPicPr>
          <p:cNvPr id="202" name="Google Shape;202;p40"/>
          <p:cNvPicPr preferRelativeResize="0"/>
          <p:nvPr/>
        </p:nvPicPr>
        <p:blipFill>
          <a:blip r:embed="rId3">
            <a:alphaModFix/>
          </a:blip>
          <a:stretch>
            <a:fillRect/>
          </a:stretch>
        </p:blipFill>
        <p:spPr>
          <a:xfrm>
            <a:off x="441500" y="1915175"/>
            <a:ext cx="8590223" cy="14596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41"/>
          <p:cNvSpPr txBox="1"/>
          <p:nvPr>
            <p:ph type="title"/>
          </p:nvPr>
        </p:nvSpPr>
        <p:spPr>
          <a:xfrm>
            <a:off x="394853" y="273844"/>
            <a:ext cx="8354400" cy="4458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t>Data Moment 2: Accuracy and Precision</a:t>
            </a:r>
            <a:endParaRPr sz="1600">
              <a:solidFill>
                <a:schemeClr val="accent1"/>
              </a:solidFill>
            </a:endParaRPr>
          </a:p>
          <a:p>
            <a:pPr indent="0" lvl="0" marL="0" rtl="0" algn="l">
              <a:spcBef>
                <a:spcPts val="0"/>
              </a:spcBef>
              <a:spcAft>
                <a:spcPts val="0"/>
              </a:spcAft>
              <a:buNone/>
            </a:pPr>
            <a:r>
              <a:t/>
            </a:r>
            <a:endParaRPr sz="1600">
              <a:solidFill>
                <a:schemeClr val="accent1"/>
              </a:solidFill>
            </a:endParaRPr>
          </a:p>
          <a:p>
            <a:pPr indent="0" lvl="0" marL="0" rtl="0" algn="l">
              <a:spcBef>
                <a:spcPts val="0"/>
              </a:spcBef>
              <a:spcAft>
                <a:spcPts val="0"/>
              </a:spcAft>
              <a:buNone/>
            </a:pPr>
            <a:r>
              <a:rPr lang="en" sz="1600">
                <a:solidFill>
                  <a:schemeClr val="accent1"/>
                </a:solidFill>
              </a:rPr>
              <a:t>Lesson: </a:t>
            </a:r>
            <a:r>
              <a:rPr lang="en" sz="1600"/>
              <a:t>Data Analysis and Viz in R</a:t>
            </a:r>
            <a:r>
              <a:rPr lang="en" sz="1600"/>
              <a:t> for Ecologists</a:t>
            </a:r>
            <a:endParaRPr sz="1600">
              <a:highlight>
                <a:srgbClr val="FFFFFF"/>
              </a:highlight>
            </a:endParaRPr>
          </a:p>
          <a:p>
            <a:pPr indent="0" lvl="0" marL="0" rtl="0" algn="l">
              <a:spcBef>
                <a:spcPts val="0"/>
              </a:spcBef>
              <a:spcAft>
                <a:spcPts val="0"/>
              </a:spcAft>
              <a:buNone/>
            </a:pPr>
            <a:r>
              <a:rPr lang="en" sz="1600">
                <a:solidFill>
                  <a:schemeClr val="accent1"/>
                </a:solidFill>
              </a:rPr>
              <a:t>Episode: </a:t>
            </a:r>
            <a:r>
              <a:rPr lang="en" sz="1600"/>
              <a:t>Starting with Data</a:t>
            </a:r>
            <a:endParaRPr sz="1600">
              <a:highlight>
                <a:srgbClr val="FFFFFF"/>
              </a:highlight>
            </a:endParaRPr>
          </a:p>
          <a:p>
            <a:pPr indent="0" lvl="0" marL="0" rtl="0" algn="l">
              <a:spcBef>
                <a:spcPts val="0"/>
              </a:spcBef>
              <a:spcAft>
                <a:spcPts val="0"/>
              </a:spcAft>
              <a:buNone/>
            </a:pPr>
            <a:r>
              <a:t/>
            </a:r>
            <a:endParaRPr sz="1600">
              <a:solidFill>
                <a:srgbClr val="04859B"/>
              </a:solidFill>
              <a:highlight>
                <a:srgbClr val="FFFFFF"/>
              </a:highlight>
            </a:endParaRPr>
          </a:p>
          <a:p>
            <a:pPr indent="0" lvl="0" marL="0" rtl="0" algn="l">
              <a:spcBef>
                <a:spcPts val="0"/>
              </a:spcBef>
              <a:spcAft>
                <a:spcPts val="0"/>
              </a:spcAft>
              <a:buNone/>
            </a:pPr>
            <a:r>
              <a:t/>
            </a:r>
            <a:endParaRPr sz="1700">
              <a:solidFill>
                <a:schemeClr val="accent1"/>
              </a:solidFill>
            </a:endParaRPr>
          </a:p>
        </p:txBody>
      </p:sp>
      <p:pic>
        <p:nvPicPr>
          <p:cNvPr id="208" name="Google Shape;208;p41"/>
          <p:cNvPicPr preferRelativeResize="0"/>
          <p:nvPr/>
        </p:nvPicPr>
        <p:blipFill>
          <a:blip r:embed="rId3">
            <a:alphaModFix/>
          </a:blip>
          <a:stretch>
            <a:fillRect/>
          </a:stretch>
        </p:blipFill>
        <p:spPr>
          <a:xfrm>
            <a:off x="1939475" y="1456900"/>
            <a:ext cx="5508774" cy="306042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42"/>
          <p:cNvSpPr txBox="1"/>
          <p:nvPr>
            <p:ph type="title"/>
          </p:nvPr>
        </p:nvSpPr>
        <p:spPr>
          <a:xfrm>
            <a:off x="394853" y="273844"/>
            <a:ext cx="8354400" cy="4458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t>Data Moment 2: Accuracy and Precision</a:t>
            </a:r>
            <a:endParaRPr sz="1600">
              <a:solidFill>
                <a:schemeClr val="accent1"/>
              </a:solidFill>
            </a:endParaRPr>
          </a:p>
          <a:p>
            <a:pPr indent="0" lvl="0" marL="0" rtl="0" algn="l">
              <a:spcBef>
                <a:spcPts val="0"/>
              </a:spcBef>
              <a:spcAft>
                <a:spcPts val="0"/>
              </a:spcAft>
              <a:buNone/>
            </a:pPr>
            <a:r>
              <a:t/>
            </a:r>
            <a:endParaRPr sz="1600">
              <a:solidFill>
                <a:schemeClr val="accent1"/>
              </a:solidFill>
            </a:endParaRPr>
          </a:p>
          <a:p>
            <a:pPr indent="0" lvl="0" marL="0" rtl="0" algn="l">
              <a:spcBef>
                <a:spcPts val="0"/>
              </a:spcBef>
              <a:spcAft>
                <a:spcPts val="0"/>
              </a:spcAft>
              <a:buNone/>
            </a:pPr>
            <a:r>
              <a:rPr lang="en" sz="1600">
                <a:solidFill>
                  <a:schemeClr val="accent1"/>
                </a:solidFill>
              </a:rPr>
              <a:t>Lesson: </a:t>
            </a:r>
            <a:r>
              <a:rPr lang="en" sz="1600"/>
              <a:t>Data Analysis and Viz in R for Ecologists</a:t>
            </a:r>
            <a:endParaRPr sz="1600">
              <a:highlight>
                <a:srgbClr val="FFFFFF"/>
              </a:highlight>
            </a:endParaRPr>
          </a:p>
          <a:p>
            <a:pPr indent="0" lvl="0" marL="0" rtl="0" algn="l">
              <a:spcBef>
                <a:spcPts val="0"/>
              </a:spcBef>
              <a:spcAft>
                <a:spcPts val="0"/>
              </a:spcAft>
              <a:buNone/>
            </a:pPr>
            <a:r>
              <a:rPr lang="en" sz="1600">
                <a:solidFill>
                  <a:schemeClr val="accent1"/>
                </a:solidFill>
              </a:rPr>
              <a:t>Episode: </a:t>
            </a:r>
            <a:r>
              <a:rPr lang="en" sz="1600"/>
              <a:t>Starting with Data</a:t>
            </a:r>
            <a:endParaRPr sz="1600">
              <a:highlight>
                <a:srgbClr val="FFFFFF"/>
              </a:highlight>
            </a:endParaRPr>
          </a:p>
          <a:p>
            <a:pPr indent="0" lvl="0" marL="0" rtl="0" algn="l">
              <a:spcBef>
                <a:spcPts val="0"/>
              </a:spcBef>
              <a:spcAft>
                <a:spcPts val="0"/>
              </a:spcAft>
              <a:buNone/>
            </a:pPr>
            <a:r>
              <a:t/>
            </a:r>
            <a:endParaRPr sz="1600">
              <a:solidFill>
                <a:srgbClr val="04859B"/>
              </a:solidFill>
              <a:highlight>
                <a:srgbClr val="FFFFFF"/>
              </a:highlight>
            </a:endParaRPr>
          </a:p>
          <a:p>
            <a:pPr indent="0" lvl="0" marL="0" rtl="0" algn="l">
              <a:spcBef>
                <a:spcPts val="0"/>
              </a:spcBef>
              <a:spcAft>
                <a:spcPts val="0"/>
              </a:spcAft>
              <a:buNone/>
            </a:pPr>
            <a:r>
              <a:t/>
            </a:r>
            <a:endParaRPr sz="1700">
              <a:solidFill>
                <a:schemeClr val="accent1"/>
              </a:solidFill>
            </a:endParaRPr>
          </a:p>
        </p:txBody>
      </p:sp>
      <p:pic>
        <p:nvPicPr>
          <p:cNvPr id="214" name="Google Shape;214;p42"/>
          <p:cNvPicPr preferRelativeResize="0"/>
          <p:nvPr/>
        </p:nvPicPr>
        <p:blipFill>
          <a:blip r:embed="rId3">
            <a:alphaModFix/>
          </a:blip>
          <a:stretch>
            <a:fillRect/>
          </a:stretch>
        </p:blipFill>
        <p:spPr>
          <a:xfrm>
            <a:off x="505675" y="1883100"/>
            <a:ext cx="8485924" cy="16159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43"/>
          <p:cNvSpPr txBox="1"/>
          <p:nvPr>
            <p:ph type="title"/>
          </p:nvPr>
        </p:nvSpPr>
        <p:spPr>
          <a:xfrm>
            <a:off x="394853" y="273844"/>
            <a:ext cx="8354400" cy="4458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1100"/>
              <a:buFont typeface="Arial"/>
              <a:buNone/>
            </a:pPr>
            <a:r>
              <a:rPr lang="en"/>
              <a:t> Data Moment 3: Citation</a:t>
            </a:r>
            <a:endParaRPr/>
          </a:p>
        </p:txBody>
      </p:sp>
      <p:sp>
        <p:nvSpPr>
          <p:cNvPr id="220" name="Google Shape;220;p43"/>
          <p:cNvSpPr txBox="1"/>
          <p:nvPr>
            <p:ph idx="1" type="subTitle"/>
          </p:nvPr>
        </p:nvSpPr>
        <p:spPr>
          <a:xfrm>
            <a:off x="310750" y="719638"/>
            <a:ext cx="8070600" cy="4770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1100"/>
              <a:buFont typeface="Arial"/>
              <a:buNone/>
            </a:pPr>
            <a:r>
              <a:rPr lang="en" sz="1600">
                <a:solidFill>
                  <a:schemeClr val="accent1"/>
                </a:solidFill>
              </a:rPr>
              <a:t>Lesson: </a:t>
            </a:r>
            <a:r>
              <a:rPr lang="en" sz="1600">
                <a:solidFill>
                  <a:schemeClr val="dk2"/>
                </a:solidFill>
                <a:highlight>
                  <a:schemeClr val="lt1"/>
                </a:highlight>
              </a:rPr>
              <a:t>Data Analysis and Viz in R</a:t>
            </a:r>
            <a:endParaRPr sz="1600">
              <a:solidFill>
                <a:schemeClr val="dk2"/>
              </a:solidFill>
            </a:endParaRPr>
          </a:p>
          <a:p>
            <a:pPr indent="0" lvl="0" marL="0" rtl="0" algn="l">
              <a:lnSpc>
                <a:spcPct val="90000"/>
              </a:lnSpc>
              <a:spcBef>
                <a:spcPts val="0"/>
              </a:spcBef>
              <a:spcAft>
                <a:spcPts val="0"/>
              </a:spcAft>
              <a:buClr>
                <a:schemeClr val="dk1"/>
              </a:buClr>
              <a:buSzPts val="1100"/>
              <a:buFont typeface="Arial"/>
              <a:buNone/>
            </a:pPr>
            <a:r>
              <a:rPr lang="en" sz="1600">
                <a:solidFill>
                  <a:schemeClr val="accent1"/>
                </a:solidFill>
              </a:rPr>
              <a:t>Episode: </a:t>
            </a:r>
            <a:r>
              <a:rPr lang="en" sz="1600">
                <a:solidFill>
                  <a:schemeClr val="dk2"/>
                </a:solidFill>
                <a:highlight>
                  <a:schemeClr val="lt1"/>
                </a:highlight>
              </a:rPr>
              <a:t>Manipulating, analyzing and exporting data with tidyverse</a:t>
            </a:r>
            <a:endParaRPr/>
          </a:p>
        </p:txBody>
      </p:sp>
      <p:pic>
        <p:nvPicPr>
          <p:cNvPr id="221" name="Google Shape;221;p43"/>
          <p:cNvPicPr preferRelativeResize="0"/>
          <p:nvPr/>
        </p:nvPicPr>
        <p:blipFill>
          <a:blip r:embed="rId3">
            <a:alphaModFix/>
          </a:blip>
          <a:stretch>
            <a:fillRect/>
          </a:stretch>
        </p:blipFill>
        <p:spPr>
          <a:xfrm>
            <a:off x="394850" y="1352979"/>
            <a:ext cx="8596848" cy="309427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44"/>
          <p:cNvSpPr txBox="1"/>
          <p:nvPr>
            <p:ph type="title"/>
          </p:nvPr>
        </p:nvSpPr>
        <p:spPr>
          <a:xfrm>
            <a:off x="394853" y="273844"/>
            <a:ext cx="8354400" cy="4458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t> Data Moment 3: Citation</a:t>
            </a:r>
            <a:endParaRPr/>
          </a:p>
        </p:txBody>
      </p:sp>
      <p:sp>
        <p:nvSpPr>
          <p:cNvPr id="227" name="Google Shape;227;p44"/>
          <p:cNvSpPr txBox="1"/>
          <p:nvPr>
            <p:ph idx="1" type="subTitle"/>
          </p:nvPr>
        </p:nvSpPr>
        <p:spPr>
          <a:xfrm>
            <a:off x="296625" y="719650"/>
            <a:ext cx="8354400" cy="7752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1100"/>
              <a:buFont typeface="Arial"/>
              <a:buNone/>
            </a:pPr>
            <a:r>
              <a:rPr lang="en" sz="1600">
                <a:solidFill>
                  <a:schemeClr val="accent1"/>
                </a:solidFill>
              </a:rPr>
              <a:t>Lesson: </a:t>
            </a:r>
            <a:r>
              <a:rPr lang="en" sz="1600">
                <a:solidFill>
                  <a:schemeClr val="dk2"/>
                </a:solidFill>
                <a:highlight>
                  <a:schemeClr val="lt1"/>
                </a:highlight>
              </a:rPr>
              <a:t>Data Analysis and Viz in R</a:t>
            </a:r>
            <a:endParaRPr sz="1600">
              <a:solidFill>
                <a:schemeClr val="dk2"/>
              </a:solidFill>
            </a:endParaRPr>
          </a:p>
          <a:p>
            <a:pPr indent="0" lvl="0" marL="0" rtl="0" algn="l">
              <a:lnSpc>
                <a:spcPct val="90000"/>
              </a:lnSpc>
              <a:spcBef>
                <a:spcPts val="0"/>
              </a:spcBef>
              <a:spcAft>
                <a:spcPts val="0"/>
              </a:spcAft>
              <a:buClr>
                <a:schemeClr val="dk1"/>
              </a:buClr>
              <a:buSzPts val="1100"/>
              <a:buFont typeface="Arial"/>
              <a:buNone/>
            </a:pPr>
            <a:r>
              <a:rPr lang="en" sz="1600">
                <a:solidFill>
                  <a:schemeClr val="accent1"/>
                </a:solidFill>
              </a:rPr>
              <a:t>Episode: </a:t>
            </a:r>
            <a:r>
              <a:rPr lang="en" sz="1600">
                <a:solidFill>
                  <a:schemeClr val="dk2"/>
                </a:solidFill>
                <a:highlight>
                  <a:schemeClr val="lt1"/>
                </a:highlight>
              </a:rPr>
              <a:t>Manipulating, analyzing and exporting data with tidyverse</a:t>
            </a:r>
            <a:endParaRPr/>
          </a:p>
        </p:txBody>
      </p:sp>
      <p:pic>
        <p:nvPicPr>
          <p:cNvPr id="228" name="Google Shape;228;p44"/>
          <p:cNvPicPr preferRelativeResize="0"/>
          <p:nvPr/>
        </p:nvPicPr>
        <p:blipFill>
          <a:blip r:embed="rId3">
            <a:alphaModFix/>
          </a:blip>
          <a:stretch>
            <a:fillRect/>
          </a:stretch>
        </p:blipFill>
        <p:spPr>
          <a:xfrm>
            <a:off x="534700" y="1494850"/>
            <a:ext cx="8214600" cy="26666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45"/>
          <p:cNvSpPr txBox="1"/>
          <p:nvPr>
            <p:ph type="title"/>
          </p:nvPr>
        </p:nvSpPr>
        <p:spPr>
          <a:xfrm>
            <a:off x="394853" y="273844"/>
            <a:ext cx="8354400" cy="4458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t> Data Moment 4: Where’s your Data?</a:t>
            </a:r>
            <a:endParaRPr/>
          </a:p>
        </p:txBody>
      </p:sp>
      <p:sp>
        <p:nvSpPr>
          <p:cNvPr id="234" name="Google Shape;234;p45"/>
          <p:cNvSpPr txBox="1"/>
          <p:nvPr>
            <p:ph idx="1" type="subTitle"/>
          </p:nvPr>
        </p:nvSpPr>
        <p:spPr>
          <a:xfrm>
            <a:off x="534700" y="765825"/>
            <a:ext cx="7782600" cy="47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Harvesting Twitter with twarc</a:t>
            </a:r>
            <a:endParaRPr sz="2000"/>
          </a:p>
        </p:txBody>
      </p:sp>
      <p:pic>
        <p:nvPicPr>
          <p:cNvPr id="235" name="Google Shape;235;p45"/>
          <p:cNvPicPr preferRelativeResize="0"/>
          <p:nvPr/>
        </p:nvPicPr>
        <p:blipFill rotWithShape="1">
          <a:blip r:embed="rId3">
            <a:alphaModFix/>
          </a:blip>
          <a:srcRect b="0" l="2104" r="0" t="0"/>
          <a:stretch/>
        </p:blipFill>
        <p:spPr>
          <a:xfrm>
            <a:off x="622075" y="1399225"/>
            <a:ext cx="7618999" cy="32172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39" name="Shape 239"/>
        <p:cNvGrpSpPr/>
        <p:nvPr/>
      </p:nvGrpSpPr>
      <p:grpSpPr>
        <a:xfrm>
          <a:off x="0" y="0"/>
          <a:ext cx="0" cy="0"/>
          <a:chOff x="0" y="0"/>
          <a:chExt cx="0" cy="0"/>
        </a:xfrm>
      </p:grpSpPr>
      <p:sp>
        <p:nvSpPr>
          <p:cNvPr id="240" name="Google Shape;240;p46"/>
          <p:cNvSpPr txBox="1"/>
          <p:nvPr>
            <p:ph type="title"/>
          </p:nvPr>
        </p:nvSpPr>
        <p:spPr>
          <a:xfrm>
            <a:off x="623453" y="273844"/>
            <a:ext cx="8354400" cy="4458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t>A common problem</a:t>
            </a:r>
            <a:endParaRPr/>
          </a:p>
        </p:txBody>
      </p:sp>
      <p:sp>
        <p:nvSpPr>
          <p:cNvPr id="241" name="Google Shape;241;p46"/>
          <p:cNvSpPr txBox="1"/>
          <p:nvPr>
            <p:ph idx="1" type="subTitle"/>
          </p:nvPr>
        </p:nvSpPr>
        <p:spPr>
          <a:xfrm>
            <a:off x="534700" y="918225"/>
            <a:ext cx="7996500" cy="91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Learners often do not know where their files are located, and this continues to get MORE complicated</a:t>
            </a:r>
            <a:endParaRPr/>
          </a:p>
        </p:txBody>
      </p:sp>
      <p:sp>
        <p:nvSpPr>
          <p:cNvPr id="242" name="Google Shape;242;p46"/>
          <p:cNvSpPr txBox="1"/>
          <p:nvPr>
            <p:ph idx="2" type="body"/>
          </p:nvPr>
        </p:nvSpPr>
        <p:spPr>
          <a:xfrm>
            <a:off x="531050" y="2081025"/>
            <a:ext cx="8163000" cy="117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Microsoft’s OneDrive arrives with a user’s Desktop configured as a cloud drive by default. DropBox and other file sharing services often do the same.</a:t>
            </a:r>
            <a:endParaRPr/>
          </a:p>
          <a:p>
            <a:pPr indent="0" lvl="0" marL="0" rtl="0" algn="l">
              <a:spcBef>
                <a:spcPts val="0"/>
              </a:spcBef>
              <a:spcAft>
                <a:spcPts val="0"/>
              </a:spcAft>
              <a:buNone/>
            </a:pPr>
            <a:r>
              <a:t/>
            </a:r>
            <a:endParaRPr strike="sngStrike"/>
          </a:p>
          <a:p>
            <a:pPr indent="0" lvl="0" marL="0" rtl="0" algn="l">
              <a:spcBef>
                <a:spcPts val="0"/>
              </a:spcBef>
              <a:spcAft>
                <a:spcPts val="0"/>
              </a:spcAft>
              <a:buNone/>
            </a:pPr>
            <a:r>
              <a:rPr lang="en"/>
              <a:t>Learners are ‘searchers’ not ‘sorters’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9"/>
          <p:cNvSpPr txBox="1"/>
          <p:nvPr>
            <p:ph type="ctrTitle"/>
          </p:nvPr>
        </p:nvSpPr>
        <p:spPr>
          <a:xfrm>
            <a:off x="0" y="2497025"/>
            <a:ext cx="9144000" cy="692100"/>
          </a:xfrm>
          <a:prstGeom prst="rect">
            <a:avLst/>
          </a:prstGeom>
          <a:noFill/>
          <a:ln>
            <a:noFill/>
          </a:ln>
        </p:spPr>
        <p:txBody>
          <a:bodyPr anchorCtr="0" anchor="b" bIns="34275" lIns="68575" spcFirstLastPara="1" rIns="68575" wrap="square" tIns="34275">
            <a:noAutofit/>
          </a:bodyPr>
          <a:lstStyle/>
          <a:p>
            <a:pPr indent="0" lvl="0" marL="0" marR="0" rtl="0" algn="ctr">
              <a:lnSpc>
                <a:spcPct val="115000"/>
              </a:lnSpc>
              <a:spcBef>
                <a:spcPts val="0"/>
              </a:spcBef>
              <a:spcAft>
                <a:spcPts val="0"/>
              </a:spcAft>
              <a:buClr>
                <a:schemeClr val="lt1"/>
              </a:buClr>
              <a:buSzPts val="2700"/>
              <a:buFont typeface="Century Gothic"/>
              <a:buNone/>
            </a:pPr>
            <a:r>
              <a:rPr lang="en" sz="3000"/>
              <a:t>Incorporating</a:t>
            </a:r>
            <a:endParaRPr sz="3000"/>
          </a:p>
          <a:p>
            <a:pPr indent="0" lvl="0" marL="0" marR="0" rtl="0" algn="ctr">
              <a:lnSpc>
                <a:spcPct val="115000"/>
              </a:lnSpc>
              <a:spcBef>
                <a:spcPts val="0"/>
              </a:spcBef>
              <a:spcAft>
                <a:spcPts val="0"/>
              </a:spcAft>
              <a:buClr>
                <a:schemeClr val="lt1"/>
              </a:buClr>
              <a:buSzPts val="2700"/>
              <a:buFont typeface="Century Gothic"/>
              <a:buNone/>
            </a:pPr>
            <a:r>
              <a:rPr lang="en" sz="3000"/>
              <a:t>Data Literacy Topics</a:t>
            </a:r>
            <a:endParaRPr sz="3000"/>
          </a:p>
          <a:p>
            <a:pPr indent="0" lvl="0" marL="0" marR="0" rtl="0" algn="ctr">
              <a:lnSpc>
                <a:spcPct val="115000"/>
              </a:lnSpc>
              <a:spcBef>
                <a:spcPts val="0"/>
              </a:spcBef>
              <a:spcAft>
                <a:spcPts val="0"/>
              </a:spcAft>
              <a:buClr>
                <a:schemeClr val="lt1"/>
              </a:buClr>
              <a:buSzPts val="2700"/>
              <a:buFont typeface="Century Gothic"/>
              <a:buNone/>
            </a:pPr>
            <a:r>
              <a:rPr lang="en" sz="3000"/>
              <a:t>Into Carpentry Lessons</a:t>
            </a:r>
            <a:endParaRPr b="1" i="0" sz="3000" u="none" cap="none" strike="noStrike">
              <a:solidFill>
                <a:schemeClr val="lt1"/>
              </a:solidFill>
              <a:latin typeface="Century Gothic"/>
              <a:ea typeface="Century Gothic"/>
              <a:cs typeface="Century Gothic"/>
              <a:sym typeface="Century Gothic"/>
            </a:endParaRPr>
          </a:p>
        </p:txBody>
      </p:sp>
      <p:sp>
        <p:nvSpPr>
          <p:cNvPr id="131" name="Google Shape;131;p29"/>
          <p:cNvSpPr txBox="1"/>
          <p:nvPr/>
        </p:nvSpPr>
        <p:spPr>
          <a:xfrm>
            <a:off x="394000" y="162250"/>
            <a:ext cx="2095500" cy="1848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800">
                <a:solidFill>
                  <a:srgbClr val="FFFFFF"/>
                </a:solidFill>
                <a:latin typeface="Avenir"/>
                <a:ea typeface="Avenir"/>
                <a:cs typeface="Avenir"/>
                <a:sym typeface="Avenir"/>
              </a:rPr>
              <a:t>2022-08-03</a:t>
            </a:r>
            <a:endParaRPr sz="800">
              <a:solidFill>
                <a:srgbClr val="FFFFFF"/>
              </a:solidFill>
              <a:latin typeface="Avenir"/>
              <a:ea typeface="Avenir"/>
              <a:cs typeface="Avenir"/>
              <a:sym typeface="Avenir"/>
            </a:endParaRPr>
          </a:p>
          <a:p>
            <a:pPr indent="0" lvl="0" marL="0" marR="0" rtl="0" algn="l">
              <a:spcBef>
                <a:spcPts val="0"/>
              </a:spcBef>
              <a:spcAft>
                <a:spcPts val="0"/>
              </a:spcAft>
              <a:buNone/>
            </a:pPr>
            <a:r>
              <a:rPr lang="en" sz="800">
                <a:solidFill>
                  <a:srgbClr val="FFFFFF"/>
                </a:solidFill>
                <a:latin typeface="Avenir"/>
                <a:ea typeface="Avenir"/>
                <a:cs typeface="Avenir"/>
                <a:sym typeface="Avenir"/>
              </a:rPr>
              <a:t>Carpentry Con 2022</a:t>
            </a:r>
            <a:endParaRPr sz="800">
              <a:solidFill>
                <a:srgbClr val="FFFFFF"/>
              </a:solidFill>
              <a:latin typeface="Avenir"/>
              <a:ea typeface="Avenir"/>
              <a:cs typeface="Avenir"/>
              <a:sym typeface="Aveni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46" name="Shape 246"/>
        <p:cNvGrpSpPr/>
        <p:nvPr/>
      </p:nvGrpSpPr>
      <p:grpSpPr>
        <a:xfrm>
          <a:off x="0" y="0"/>
          <a:ext cx="0" cy="0"/>
          <a:chOff x="0" y="0"/>
          <a:chExt cx="0" cy="0"/>
        </a:xfrm>
      </p:grpSpPr>
      <p:sp>
        <p:nvSpPr>
          <p:cNvPr id="247" name="Google Shape;247;p47"/>
          <p:cNvSpPr txBox="1"/>
          <p:nvPr>
            <p:ph type="title"/>
          </p:nvPr>
        </p:nvSpPr>
        <p:spPr>
          <a:xfrm>
            <a:off x="394853" y="273844"/>
            <a:ext cx="8354400" cy="4458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t>Future work on twarc Incubator lesson</a:t>
            </a:r>
            <a:endParaRPr/>
          </a:p>
        </p:txBody>
      </p:sp>
      <p:sp>
        <p:nvSpPr>
          <p:cNvPr id="248" name="Google Shape;248;p47"/>
          <p:cNvSpPr txBox="1"/>
          <p:nvPr>
            <p:ph idx="1" type="subTitle"/>
          </p:nvPr>
        </p:nvSpPr>
        <p:spPr>
          <a:xfrm>
            <a:off x="534700" y="918225"/>
            <a:ext cx="4722300" cy="47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000" u="sng">
                <a:solidFill>
                  <a:schemeClr val="hlink"/>
                </a:solidFill>
                <a:hlinkClick r:id="rId3"/>
              </a:rPr>
              <a:t>Harvesting Twitter with twarc</a:t>
            </a:r>
            <a:endParaRPr/>
          </a:p>
        </p:txBody>
      </p:sp>
      <p:sp>
        <p:nvSpPr>
          <p:cNvPr id="249" name="Google Shape;249;p47"/>
          <p:cNvSpPr txBox="1"/>
          <p:nvPr>
            <p:ph idx="2" type="body"/>
          </p:nvPr>
        </p:nvSpPr>
        <p:spPr>
          <a:xfrm>
            <a:off x="531050" y="1395225"/>
            <a:ext cx="7202100" cy="3030000"/>
          </a:xfrm>
          <a:prstGeom prst="rect">
            <a:avLst/>
          </a:prstGeom>
        </p:spPr>
        <p:txBody>
          <a:bodyPr anchorCtr="0" anchor="t" bIns="91425" lIns="91425" spcFirstLastPara="1" rIns="91425" wrap="square" tIns="91425">
            <a:noAutofit/>
          </a:bodyPr>
          <a:lstStyle/>
          <a:p>
            <a:pPr indent="-361950" lvl="0" marL="457200" rtl="0" algn="l">
              <a:spcBef>
                <a:spcPts val="0"/>
              </a:spcBef>
              <a:spcAft>
                <a:spcPts val="0"/>
              </a:spcAft>
              <a:buSzPts val="2100"/>
              <a:buChar char="●"/>
            </a:pPr>
            <a:r>
              <a:rPr lang="en"/>
              <a:t>Designed to reinforce concepts from </a:t>
            </a:r>
            <a:br>
              <a:rPr lang="en"/>
            </a:br>
            <a:r>
              <a:rPr lang="en"/>
              <a:t>Intro to BASH and Python with Jupyter.</a:t>
            </a:r>
            <a:endParaRPr/>
          </a:p>
          <a:p>
            <a:pPr indent="-361950" lvl="0" marL="457200" rtl="0" algn="l">
              <a:spcBef>
                <a:spcPts val="0"/>
              </a:spcBef>
              <a:spcAft>
                <a:spcPts val="0"/>
              </a:spcAft>
              <a:buSzPts val="2100"/>
              <a:buChar char="●"/>
            </a:pPr>
            <a:r>
              <a:rPr lang="en"/>
              <a:t>Episode 5 started as ‘Ethical Concerns and Twitter.’ After first offering, </a:t>
            </a:r>
            <a:r>
              <a:rPr lang="en" u="sng">
                <a:solidFill>
                  <a:schemeClr val="hlink"/>
                </a:solidFill>
                <a:hlinkClick r:id="rId4"/>
              </a:rPr>
              <a:t>we will insert</a:t>
            </a:r>
            <a:r>
              <a:rPr lang="en"/>
              <a:t> one concern into each episode and rename ep. 05 ‘Getting started with NLP’</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53" name="Shape 253"/>
        <p:cNvGrpSpPr/>
        <p:nvPr/>
      </p:nvGrpSpPr>
      <p:grpSpPr>
        <a:xfrm>
          <a:off x="0" y="0"/>
          <a:ext cx="0" cy="0"/>
          <a:chOff x="0" y="0"/>
          <a:chExt cx="0" cy="0"/>
        </a:xfrm>
      </p:grpSpPr>
      <p:sp>
        <p:nvSpPr>
          <p:cNvPr id="254" name="Google Shape;254;p48"/>
          <p:cNvSpPr txBox="1"/>
          <p:nvPr>
            <p:ph type="title"/>
          </p:nvPr>
        </p:nvSpPr>
        <p:spPr>
          <a:xfrm>
            <a:off x="394803" y="133069"/>
            <a:ext cx="8354400" cy="4458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t>Data Moment 5: Quality Assessment</a:t>
            </a:r>
            <a:endParaRPr sz="1600">
              <a:solidFill>
                <a:schemeClr val="accent1"/>
              </a:solidFill>
            </a:endParaRPr>
          </a:p>
          <a:p>
            <a:pPr indent="0" lvl="0" marL="0" rtl="0" algn="l">
              <a:spcBef>
                <a:spcPts val="0"/>
              </a:spcBef>
              <a:spcAft>
                <a:spcPts val="0"/>
              </a:spcAft>
              <a:buNone/>
            </a:pPr>
            <a:r>
              <a:rPr lang="en" sz="1600">
                <a:solidFill>
                  <a:schemeClr val="accent1"/>
                </a:solidFill>
              </a:rPr>
              <a:t>Lesson: </a:t>
            </a:r>
            <a:r>
              <a:rPr lang="en" sz="1600"/>
              <a:t>OpenRefine (Library Carpentry)</a:t>
            </a:r>
            <a:endParaRPr sz="1600"/>
          </a:p>
          <a:p>
            <a:pPr indent="0" lvl="0" marL="0" rtl="0" algn="l">
              <a:spcBef>
                <a:spcPts val="0"/>
              </a:spcBef>
              <a:spcAft>
                <a:spcPts val="0"/>
              </a:spcAft>
              <a:buNone/>
            </a:pPr>
            <a:r>
              <a:rPr lang="en" sz="1600">
                <a:solidFill>
                  <a:schemeClr val="accent1"/>
                </a:solidFill>
              </a:rPr>
              <a:t>Episode: </a:t>
            </a:r>
            <a:r>
              <a:rPr lang="en" sz="1600">
                <a:highlight>
                  <a:srgbClr val="FFFFFF"/>
                </a:highlight>
              </a:rPr>
              <a:t>Importing Data into OpenRefine</a:t>
            </a:r>
            <a:endParaRPr sz="1600">
              <a:highlight>
                <a:srgbClr val="FFFFFF"/>
              </a:highlight>
            </a:endParaRPr>
          </a:p>
          <a:p>
            <a:pPr indent="0" lvl="0" marL="0" rtl="0" algn="l">
              <a:spcBef>
                <a:spcPts val="0"/>
              </a:spcBef>
              <a:spcAft>
                <a:spcPts val="0"/>
              </a:spcAft>
              <a:buNone/>
            </a:pPr>
            <a:r>
              <a:t/>
            </a:r>
            <a:endParaRPr sz="1700">
              <a:solidFill>
                <a:schemeClr val="accent1"/>
              </a:solidFill>
            </a:endParaRPr>
          </a:p>
        </p:txBody>
      </p:sp>
      <p:pic>
        <p:nvPicPr>
          <p:cNvPr id="255" name="Google Shape;255;p48"/>
          <p:cNvPicPr preferRelativeResize="0"/>
          <p:nvPr/>
        </p:nvPicPr>
        <p:blipFill>
          <a:blip r:embed="rId3">
            <a:alphaModFix/>
          </a:blip>
          <a:stretch>
            <a:fillRect/>
          </a:stretch>
        </p:blipFill>
        <p:spPr>
          <a:xfrm>
            <a:off x="2421623" y="1072375"/>
            <a:ext cx="4551325" cy="34964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59" name="Shape 259"/>
        <p:cNvGrpSpPr/>
        <p:nvPr/>
      </p:nvGrpSpPr>
      <p:grpSpPr>
        <a:xfrm>
          <a:off x="0" y="0"/>
          <a:ext cx="0" cy="0"/>
          <a:chOff x="0" y="0"/>
          <a:chExt cx="0" cy="0"/>
        </a:xfrm>
      </p:grpSpPr>
      <p:sp>
        <p:nvSpPr>
          <p:cNvPr id="260" name="Google Shape;260;p49"/>
          <p:cNvSpPr txBox="1"/>
          <p:nvPr>
            <p:ph type="title"/>
          </p:nvPr>
        </p:nvSpPr>
        <p:spPr>
          <a:xfrm>
            <a:off x="394853" y="273844"/>
            <a:ext cx="8354400" cy="4458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t>Data Moment 5: Quality Assessment</a:t>
            </a:r>
            <a:endParaRPr/>
          </a:p>
          <a:p>
            <a:pPr indent="0" lvl="0" marL="0" rtl="0" algn="l">
              <a:spcBef>
                <a:spcPts val="0"/>
              </a:spcBef>
              <a:spcAft>
                <a:spcPts val="0"/>
              </a:spcAft>
              <a:buNone/>
            </a:pPr>
            <a:r>
              <a:t/>
            </a:r>
            <a:endParaRPr sz="1600">
              <a:solidFill>
                <a:schemeClr val="accent1"/>
              </a:solidFill>
            </a:endParaRPr>
          </a:p>
          <a:p>
            <a:pPr indent="0" lvl="0" marL="0" rtl="0" algn="l">
              <a:spcBef>
                <a:spcPts val="0"/>
              </a:spcBef>
              <a:spcAft>
                <a:spcPts val="0"/>
              </a:spcAft>
              <a:buNone/>
            </a:pPr>
            <a:r>
              <a:rPr lang="en" sz="1600">
                <a:solidFill>
                  <a:schemeClr val="accent1"/>
                </a:solidFill>
              </a:rPr>
              <a:t>Lesson: </a:t>
            </a:r>
            <a:r>
              <a:rPr lang="en" sz="1600"/>
              <a:t>OpenRefine (Library Carpentry)</a:t>
            </a:r>
            <a:endParaRPr sz="1600"/>
          </a:p>
          <a:p>
            <a:pPr indent="0" lvl="0" marL="0" rtl="0" algn="l">
              <a:spcBef>
                <a:spcPts val="0"/>
              </a:spcBef>
              <a:spcAft>
                <a:spcPts val="0"/>
              </a:spcAft>
              <a:buNone/>
            </a:pPr>
            <a:r>
              <a:rPr lang="en" sz="1600">
                <a:solidFill>
                  <a:schemeClr val="accent1"/>
                </a:solidFill>
              </a:rPr>
              <a:t>Episode: </a:t>
            </a:r>
            <a:r>
              <a:rPr lang="en" sz="1600">
                <a:highlight>
                  <a:srgbClr val="FFFFFF"/>
                </a:highlight>
              </a:rPr>
              <a:t>Importing Data into OpenRefine</a:t>
            </a:r>
            <a:endParaRPr sz="1600">
              <a:highlight>
                <a:srgbClr val="FFFFFF"/>
              </a:highlight>
            </a:endParaRPr>
          </a:p>
          <a:p>
            <a:pPr indent="0" lvl="0" marL="0" rtl="0" algn="l">
              <a:spcBef>
                <a:spcPts val="0"/>
              </a:spcBef>
              <a:spcAft>
                <a:spcPts val="0"/>
              </a:spcAft>
              <a:buNone/>
            </a:pPr>
            <a:r>
              <a:t/>
            </a:r>
            <a:endParaRPr sz="1700">
              <a:solidFill>
                <a:schemeClr val="accent1"/>
              </a:solidFill>
            </a:endParaRPr>
          </a:p>
        </p:txBody>
      </p:sp>
      <p:pic>
        <p:nvPicPr>
          <p:cNvPr id="261" name="Google Shape;261;p49"/>
          <p:cNvPicPr preferRelativeResize="0"/>
          <p:nvPr/>
        </p:nvPicPr>
        <p:blipFill>
          <a:blip r:embed="rId3">
            <a:alphaModFix/>
          </a:blip>
          <a:stretch>
            <a:fillRect/>
          </a:stretch>
        </p:blipFill>
        <p:spPr>
          <a:xfrm>
            <a:off x="581813" y="1611625"/>
            <a:ext cx="8108773" cy="29546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50"/>
          <p:cNvSpPr txBox="1"/>
          <p:nvPr>
            <p:ph type="title"/>
          </p:nvPr>
        </p:nvSpPr>
        <p:spPr>
          <a:xfrm>
            <a:off x="394803" y="154744"/>
            <a:ext cx="8354400" cy="4458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t>Data Moment 6: File Naming</a:t>
            </a:r>
            <a:endParaRPr/>
          </a:p>
          <a:p>
            <a:pPr indent="0" lvl="0" marL="0" rtl="0" algn="l">
              <a:spcBef>
                <a:spcPts val="0"/>
              </a:spcBef>
              <a:spcAft>
                <a:spcPts val="0"/>
              </a:spcAft>
              <a:buNone/>
            </a:pPr>
            <a:r>
              <a:t/>
            </a:r>
            <a:endParaRPr sz="1600">
              <a:solidFill>
                <a:schemeClr val="accent1"/>
              </a:solidFill>
            </a:endParaRPr>
          </a:p>
          <a:p>
            <a:pPr indent="0" lvl="0" marL="0" rtl="0" algn="l">
              <a:spcBef>
                <a:spcPts val="0"/>
              </a:spcBef>
              <a:spcAft>
                <a:spcPts val="0"/>
              </a:spcAft>
              <a:buNone/>
            </a:pPr>
            <a:r>
              <a:rPr lang="en" sz="1600">
                <a:solidFill>
                  <a:schemeClr val="accent1"/>
                </a:solidFill>
              </a:rPr>
              <a:t>Lesson: </a:t>
            </a:r>
            <a:r>
              <a:rPr lang="en" sz="1600"/>
              <a:t>Version Control with Git</a:t>
            </a:r>
            <a:endParaRPr sz="1600"/>
          </a:p>
          <a:p>
            <a:pPr indent="0" lvl="0" marL="0" rtl="0" algn="l">
              <a:spcBef>
                <a:spcPts val="0"/>
              </a:spcBef>
              <a:spcAft>
                <a:spcPts val="0"/>
              </a:spcAft>
              <a:buNone/>
            </a:pPr>
            <a:r>
              <a:rPr lang="en" sz="1600">
                <a:solidFill>
                  <a:schemeClr val="accent1"/>
                </a:solidFill>
              </a:rPr>
              <a:t>Episode: </a:t>
            </a:r>
            <a:r>
              <a:rPr lang="en" sz="1600">
                <a:highlight>
                  <a:srgbClr val="FFFFFF"/>
                </a:highlight>
              </a:rPr>
              <a:t>Automated Version Control</a:t>
            </a:r>
            <a:endParaRPr sz="1600">
              <a:highlight>
                <a:srgbClr val="FFFFFF"/>
              </a:highlight>
            </a:endParaRPr>
          </a:p>
          <a:p>
            <a:pPr indent="0" lvl="0" marL="0" rtl="0" algn="l">
              <a:spcBef>
                <a:spcPts val="0"/>
              </a:spcBef>
              <a:spcAft>
                <a:spcPts val="0"/>
              </a:spcAft>
              <a:buNone/>
            </a:pPr>
            <a:r>
              <a:t/>
            </a:r>
            <a:endParaRPr sz="1600">
              <a:solidFill>
                <a:srgbClr val="04859B"/>
              </a:solidFill>
              <a:highlight>
                <a:srgbClr val="FFFFFF"/>
              </a:highlight>
            </a:endParaRPr>
          </a:p>
          <a:p>
            <a:pPr indent="0" lvl="0" marL="0" rtl="0" algn="l">
              <a:spcBef>
                <a:spcPts val="0"/>
              </a:spcBef>
              <a:spcAft>
                <a:spcPts val="0"/>
              </a:spcAft>
              <a:buNone/>
            </a:pPr>
            <a:r>
              <a:t/>
            </a:r>
            <a:endParaRPr sz="1700">
              <a:solidFill>
                <a:schemeClr val="accent1"/>
              </a:solidFill>
            </a:endParaRPr>
          </a:p>
        </p:txBody>
      </p:sp>
      <p:pic>
        <p:nvPicPr>
          <p:cNvPr id="267" name="Google Shape;267;p50"/>
          <p:cNvPicPr preferRelativeResize="0"/>
          <p:nvPr/>
        </p:nvPicPr>
        <p:blipFill>
          <a:blip r:embed="rId3">
            <a:alphaModFix/>
          </a:blip>
          <a:stretch>
            <a:fillRect/>
          </a:stretch>
        </p:blipFill>
        <p:spPr>
          <a:xfrm>
            <a:off x="1648312" y="1356825"/>
            <a:ext cx="6085576" cy="299822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51"/>
          <p:cNvSpPr txBox="1"/>
          <p:nvPr>
            <p:ph type="title"/>
          </p:nvPr>
        </p:nvSpPr>
        <p:spPr>
          <a:xfrm>
            <a:off x="394853" y="273844"/>
            <a:ext cx="8354400" cy="4458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t>Data Moment 6: </a:t>
            </a:r>
            <a:r>
              <a:rPr lang="en"/>
              <a:t>File Naming</a:t>
            </a:r>
            <a:endParaRPr/>
          </a:p>
          <a:p>
            <a:pPr indent="0" lvl="0" marL="0" rtl="0" algn="l">
              <a:spcBef>
                <a:spcPts val="0"/>
              </a:spcBef>
              <a:spcAft>
                <a:spcPts val="0"/>
              </a:spcAft>
              <a:buNone/>
            </a:pPr>
            <a:r>
              <a:t/>
            </a:r>
            <a:endParaRPr sz="1600">
              <a:solidFill>
                <a:schemeClr val="accent1"/>
              </a:solidFill>
            </a:endParaRPr>
          </a:p>
          <a:p>
            <a:pPr indent="0" lvl="0" marL="0" rtl="0" algn="l">
              <a:spcBef>
                <a:spcPts val="0"/>
              </a:spcBef>
              <a:spcAft>
                <a:spcPts val="0"/>
              </a:spcAft>
              <a:buNone/>
            </a:pPr>
            <a:r>
              <a:rPr lang="en" sz="1600">
                <a:solidFill>
                  <a:schemeClr val="accent1"/>
                </a:solidFill>
              </a:rPr>
              <a:t>Lesson: </a:t>
            </a:r>
            <a:r>
              <a:rPr lang="en" sz="1600"/>
              <a:t>Version Control with Git</a:t>
            </a:r>
            <a:endParaRPr sz="1600"/>
          </a:p>
          <a:p>
            <a:pPr indent="0" lvl="0" marL="0" rtl="0" algn="l">
              <a:spcBef>
                <a:spcPts val="0"/>
              </a:spcBef>
              <a:spcAft>
                <a:spcPts val="0"/>
              </a:spcAft>
              <a:buNone/>
            </a:pPr>
            <a:r>
              <a:rPr lang="en" sz="1600">
                <a:solidFill>
                  <a:schemeClr val="accent1"/>
                </a:solidFill>
              </a:rPr>
              <a:t>Episode: </a:t>
            </a:r>
            <a:r>
              <a:rPr lang="en" sz="1600">
                <a:highlight>
                  <a:srgbClr val="FFFFFF"/>
                </a:highlight>
              </a:rPr>
              <a:t>Automated Version Control</a:t>
            </a:r>
            <a:endParaRPr sz="1600">
              <a:highlight>
                <a:srgbClr val="FFFFFF"/>
              </a:highlight>
            </a:endParaRPr>
          </a:p>
          <a:p>
            <a:pPr indent="0" lvl="0" marL="0" rtl="0" algn="l">
              <a:spcBef>
                <a:spcPts val="0"/>
              </a:spcBef>
              <a:spcAft>
                <a:spcPts val="0"/>
              </a:spcAft>
              <a:buNone/>
            </a:pPr>
            <a:r>
              <a:t/>
            </a:r>
            <a:endParaRPr sz="1600">
              <a:solidFill>
                <a:srgbClr val="04859B"/>
              </a:solidFill>
              <a:highlight>
                <a:srgbClr val="FFFFFF"/>
              </a:highlight>
            </a:endParaRPr>
          </a:p>
          <a:p>
            <a:pPr indent="0" lvl="0" marL="0" rtl="0" algn="l">
              <a:spcBef>
                <a:spcPts val="0"/>
              </a:spcBef>
              <a:spcAft>
                <a:spcPts val="0"/>
              </a:spcAft>
              <a:buNone/>
            </a:pPr>
            <a:r>
              <a:t/>
            </a:r>
            <a:endParaRPr sz="1700">
              <a:solidFill>
                <a:schemeClr val="accent1"/>
              </a:solidFill>
            </a:endParaRPr>
          </a:p>
        </p:txBody>
      </p:sp>
      <p:pic>
        <p:nvPicPr>
          <p:cNvPr id="273" name="Google Shape;273;p51"/>
          <p:cNvPicPr preferRelativeResize="0"/>
          <p:nvPr/>
        </p:nvPicPr>
        <p:blipFill>
          <a:blip r:embed="rId3">
            <a:alphaModFix/>
          </a:blip>
          <a:stretch>
            <a:fillRect/>
          </a:stretch>
        </p:blipFill>
        <p:spPr>
          <a:xfrm>
            <a:off x="491625" y="1875050"/>
            <a:ext cx="7982676" cy="16320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52"/>
          <p:cNvSpPr txBox="1"/>
          <p:nvPr>
            <p:ph type="title"/>
          </p:nvPr>
        </p:nvSpPr>
        <p:spPr>
          <a:xfrm>
            <a:off x="394850" y="121450"/>
            <a:ext cx="8667900" cy="4458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t>Data Moment 7: </a:t>
            </a:r>
            <a:r>
              <a:rPr lang="en" sz="2200"/>
              <a:t>Communicate your data more effectively</a:t>
            </a:r>
            <a:endParaRPr sz="1600">
              <a:solidFill>
                <a:schemeClr val="accent1"/>
              </a:solidFill>
            </a:endParaRPr>
          </a:p>
          <a:p>
            <a:pPr indent="0" lvl="0" marL="0" rtl="0" algn="l">
              <a:spcBef>
                <a:spcPts val="0"/>
              </a:spcBef>
              <a:spcAft>
                <a:spcPts val="0"/>
              </a:spcAft>
              <a:buNone/>
            </a:pPr>
            <a:r>
              <a:rPr lang="en" sz="1600">
                <a:solidFill>
                  <a:schemeClr val="accent1"/>
                </a:solidFill>
              </a:rPr>
              <a:t>Lesson: </a:t>
            </a:r>
            <a:r>
              <a:rPr lang="en" sz="1600">
                <a:highlight>
                  <a:srgbClr val="FFFFFF"/>
                </a:highlight>
              </a:rPr>
              <a:t>Data Analysis and Visualization in Python for Ecologists</a:t>
            </a:r>
            <a:endParaRPr sz="1600"/>
          </a:p>
          <a:p>
            <a:pPr indent="0" lvl="0" marL="0" rtl="0" algn="l">
              <a:spcBef>
                <a:spcPts val="0"/>
              </a:spcBef>
              <a:spcAft>
                <a:spcPts val="0"/>
              </a:spcAft>
              <a:buNone/>
            </a:pPr>
            <a:r>
              <a:rPr lang="en" sz="1600">
                <a:solidFill>
                  <a:schemeClr val="accent1"/>
                </a:solidFill>
              </a:rPr>
              <a:t>Episode: </a:t>
            </a:r>
            <a:r>
              <a:rPr lang="en" sz="1600">
                <a:highlight>
                  <a:srgbClr val="FFFFFF"/>
                </a:highlight>
              </a:rPr>
              <a:t>Making Plots With Plotnine</a:t>
            </a:r>
            <a:endParaRPr sz="1600">
              <a:highlight>
                <a:srgbClr val="FFFFFF"/>
              </a:highlight>
            </a:endParaRPr>
          </a:p>
          <a:p>
            <a:pPr indent="0" lvl="0" marL="0" rtl="0" algn="l">
              <a:spcBef>
                <a:spcPts val="0"/>
              </a:spcBef>
              <a:spcAft>
                <a:spcPts val="0"/>
              </a:spcAft>
              <a:buNone/>
            </a:pPr>
            <a:r>
              <a:t/>
            </a:r>
            <a:endParaRPr sz="1600">
              <a:solidFill>
                <a:srgbClr val="04859B"/>
              </a:solidFill>
              <a:highlight>
                <a:srgbClr val="FFFFFF"/>
              </a:highlight>
            </a:endParaRPr>
          </a:p>
          <a:p>
            <a:pPr indent="0" lvl="0" marL="0" rtl="0" algn="l">
              <a:spcBef>
                <a:spcPts val="0"/>
              </a:spcBef>
              <a:spcAft>
                <a:spcPts val="0"/>
              </a:spcAft>
              <a:buNone/>
            </a:pPr>
            <a:r>
              <a:t/>
            </a:r>
            <a:endParaRPr sz="1700">
              <a:solidFill>
                <a:schemeClr val="accent1"/>
              </a:solidFill>
            </a:endParaRPr>
          </a:p>
        </p:txBody>
      </p:sp>
      <p:pic>
        <p:nvPicPr>
          <p:cNvPr id="279" name="Google Shape;279;p52"/>
          <p:cNvPicPr preferRelativeResize="0"/>
          <p:nvPr/>
        </p:nvPicPr>
        <p:blipFill rotWithShape="1">
          <a:blip r:embed="rId3">
            <a:alphaModFix/>
          </a:blip>
          <a:srcRect b="-2391" l="22827" r="23001" t="14130"/>
          <a:stretch/>
        </p:blipFill>
        <p:spPr>
          <a:xfrm>
            <a:off x="2514525" y="1138725"/>
            <a:ext cx="3711427" cy="377929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53"/>
          <p:cNvSpPr txBox="1"/>
          <p:nvPr>
            <p:ph type="title"/>
          </p:nvPr>
        </p:nvSpPr>
        <p:spPr>
          <a:xfrm>
            <a:off x="394853" y="273844"/>
            <a:ext cx="8354400" cy="4458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t>Data Moment 7: Communicate your data more </a:t>
            </a:r>
            <a:r>
              <a:rPr lang="en"/>
              <a:t>effectively</a:t>
            </a:r>
            <a:endParaRPr sz="1600">
              <a:solidFill>
                <a:schemeClr val="accent1"/>
              </a:solidFill>
            </a:endParaRPr>
          </a:p>
          <a:p>
            <a:pPr indent="0" lvl="0" marL="0" rtl="0" algn="l">
              <a:spcBef>
                <a:spcPts val="0"/>
              </a:spcBef>
              <a:spcAft>
                <a:spcPts val="0"/>
              </a:spcAft>
              <a:buNone/>
            </a:pPr>
            <a:r>
              <a:t/>
            </a:r>
            <a:endParaRPr sz="1600">
              <a:solidFill>
                <a:schemeClr val="accent1"/>
              </a:solidFill>
            </a:endParaRPr>
          </a:p>
          <a:p>
            <a:pPr indent="0" lvl="0" marL="0" rtl="0" algn="l">
              <a:spcBef>
                <a:spcPts val="0"/>
              </a:spcBef>
              <a:spcAft>
                <a:spcPts val="0"/>
              </a:spcAft>
              <a:buNone/>
            </a:pPr>
            <a:r>
              <a:rPr lang="en" sz="1600">
                <a:solidFill>
                  <a:schemeClr val="accent1"/>
                </a:solidFill>
              </a:rPr>
              <a:t>Lesson: </a:t>
            </a:r>
            <a:r>
              <a:rPr lang="en" sz="1600">
                <a:highlight>
                  <a:srgbClr val="FFFFFF"/>
                </a:highlight>
              </a:rPr>
              <a:t>Data Analysis and Visualization in Python for Ecologists</a:t>
            </a:r>
            <a:endParaRPr sz="1600"/>
          </a:p>
          <a:p>
            <a:pPr indent="0" lvl="0" marL="0" rtl="0" algn="l">
              <a:spcBef>
                <a:spcPts val="0"/>
              </a:spcBef>
              <a:spcAft>
                <a:spcPts val="0"/>
              </a:spcAft>
              <a:buNone/>
            </a:pPr>
            <a:r>
              <a:rPr lang="en" sz="1600">
                <a:solidFill>
                  <a:schemeClr val="accent1"/>
                </a:solidFill>
              </a:rPr>
              <a:t>Episode: </a:t>
            </a:r>
            <a:r>
              <a:rPr lang="en" sz="1600">
                <a:highlight>
                  <a:srgbClr val="FFFFFF"/>
                </a:highlight>
              </a:rPr>
              <a:t>Making Plots With Plotnine</a:t>
            </a:r>
            <a:endParaRPr sz="1600">
              <a:highlight>
                <a:srgbClr val="FFFFFF"/>
              </a:highlight>
            </a:endParaRPr>
          </a:p>
          <a:p>
            <a:pPr indent="0" lvl="0" marL="0" rtl="0" algn="l">
              <a:spcBef>
                <a:spcPts val="0"/>
              </a:spcBef>
              <a:spcAft>
                <a:spcPts val="0"/>
              </a:spcAft>
              <a:buNone/>
            </a:pPr>
            <a:r>
              <a:t/>
            </a:r>
            <a:endParaRPr sz="1600">
              <a:solidFill>
                <a:srgbClr val="04859B"/>
              </a:solidFill>
              <a:highlight>
                <a:srgbClr val="FFFFFF"/>
              </a:highlight>
            </a:endParaRPr>
          </a:p>
          <a:p>
            <a:pPr indent="0" lvl="0" marL="0" rtl="0" algn="l">
              <a:spcBef>
                <a:spcPts val="0"/>
              </a:spcBef>
              <a:spcAft>
                <a:spcPts val="0"/>
              </a:spcAft>
              <a:buNone/>
            </a:pPr>
            <a:r>
              <a:t/>
            </a:r>
            <a:endParaRPr sz="1700">
              <a:solidFill>
                <a:schemeClr val="accent1"/>
              </a:solidFill>
            </a:endParaRPr>
          </a:p>
        </p:txBody>
      </p:sp>
      <p:pic>
        <p:nvPicPr>
          <p:cNvPr id="285" name="Google Shape;285;p53"/>
          <p:cNvPicPr preferRelativeResize="0"/>
          <p:nvPr/>
        </p:nvPicPr>
        <p:blipFill>
          <a:blip r:embed="rId3">
            <a:alphaModFix/>
          </a:blip>
          <a:stretch>
            <a:fillRect/>
          </a:stretch>
        </p:blipFill>
        <p:spPr>
          <a:xfrm>
            <a:off x="529550" y="2080476"/>
            <a:ext cx="7703424" cy="20462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89" name="Shape 289"/>
        <p:cNvGrpSpPr/>
        <p:nvPr/>
      </p:nvGrpSpPr>
      <p:grpSpPr>
        <a:xfrm>
          <a:off x="0" y="0"/>
          <a:ext cx="0" cy="0"/>
          <a:chOff x="0" y="0"/>
          <a:chExt cx="0" cy="0"/>
        </a:xfrm>
      </p:grpSpPr>
      <p:sp>
        <p:nvSpPr>
          <p:cNvPr id="290" name="Google Shape;290;p54"/>
          <p:cNvSpPr txBox="1"/>
          <p:nvPr>
            <p:ph type="title"/>
          </p:nvPr>
        </p:nvSpPr>
        <p:spPr>
          <a:xfrm>
            <a:off x="394853" y="273844"/>
            <a:ext cx="8354400" cy="4458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t>Data Moment 8: Licensing</a:t>
            </a:r>
            <a:endParaRPr sz="1600">
              <a:solidFill>
                <a:schemeClr val="accent1"/>
              </a:solidFill>
            </a:endParaRPr>
          </a:p>
          <a:p>
            <a:pPr indent="0" lvl="0" marL="0" rtl="0" algn="l">
              <a:spcBef>
                <a:spcPts val="0"/>
              </a:spcBef>
              <a:spcAft>
                <a:spcPts val="0"/>
              </a:spcAft>
              <a:buNone/>
            </a:pPr>
            <a:r>
              <a:t/>
            </a:r>
            <a:endParaRPr sz="1600">
              <a:solidFill>
                <a:schemeClr val="accent1"/>
              </a:solidFill>
            </a:endParaRPr>
          </a:p>
          <a:p>
            <a:pPr indent="0" lvl="0" marL="0" rtl="0" algn="l">
              <a:spcBef>
                <a:spcPts val="0"/>
              </a:spcBef>
              <a:spcAft>
                <a:spcPts val="0"/>
              </a:spcAft>
              <a:buNone/>
            </a:pPr>
            <a:r>
              <a:rPr lang="en" sz="1600">
                <a:solidFill>
                  <a:schemeClr val="accent1"/>
                </a:solidFill>
              </a:rPr>
              <a:t>Lesson: </a:t>
            </a:r>
            <a:r>
              <a:rPr lang="en" sz="1600"/>
              <a:t>R for Social Scientists </a:t>
            </a:r>
            <a:endParaRPr sz="1600">
              <a:highlight>
                <a:srgbClr val="FFFFFF"/>
              </a:highlight>
            </a:endParaRPr>
          </a:p>
          <a:p>
            <a:pPr indent="0" lvl="0" marL="0" rtl="0" algn="l">
              <a:spcBef>
                <a:spcPts val="0"/>
              </a:spcBef>
              <a:spcAft>
                <a:spcPts val="0"/>
              </a:spcAft>
              <a:buNone/>
            </a:pPr>
            <a:r>
              <a:rPr lang="en" sz="1600">
                <a:solidFill>
                  <a:schemeClr val="accent1"/>
                </a:solidFill>
              </a:rPr>
              <a:t>Episode: </a:t>
            </a:r>
            <a:r>
              <a:rPr lang="en" sz="1600">
                <a:highlight>
                  <a:srgbClr val="FFFFFF"/>
                </a:highlight>
              </a:rPr>
              <a:t>Starting with Data</a:t>
            </a:r>
            <a:endParaRPr sz="1600">
              <a:highlight>
                <a:srgbClr val="FFFFFF"/>
              </a:highlight>
            </a:endParaRPr>
          </a:p>
          <a:p>
            <a:pPr indent="0" lvl="0" marL="0" rtl="0" algn="l">
              <a:spcBef>
                <a:spcPts val="0"/>
              </a:spcBef>
              <a:spcAft>
                <a:spcPts val="0"/>
              </a:spcAft>
              <a:buNone/>
            </a:pPr>
            <a:r>
              <a:t/>
            </a:r>
            <a:endParaRPr sz="1600">
              <a:solidFill>
                <a:srgbClr val="04859B"/>
              </a:solidFill>
              <a:highlight>
                <a:srgbClr val="FFFFFF"/>
              </a:highlight>
            </a:endParaRPr>
          </a:p>
          <a:p>
            <a:pPr indent="0" lvl="0" marL="0" rtl="0" algn="l">
              <a:spcBef>
                <a:spcPts val="0"/>
              </a:spcBef>
              <a:spcAft>
                <a:spcPts val="0"/>
              </a:spcAft>
              <a:buNone/>
            </a:pPr>
            <a:r>
              <a:t/>
            </a:r>
            <a:endParaRPr sz="1700">
              <a:solidFill>
                <a:schemeClr val="accent1"/>
              </a:solidFill>
            </a:endParaRPr>
          </a:p>
        </p:txBody>
      </p:sp>
      <p:pic>
        <p:nvPicPr>
          <p:cNvPr id="291" name="Google Shape;291;p54"/>
          <p:cNvPicPr preferRelativeResize="0"/>
          <p:nvPr/>
        </p:nvPicPr>
        <p:blipFill>
          <a:blip r:embed="rId3">
            <a:alphaModFix/>
          </a:blip>
          <a:stretch>
            <a:fillRect/>
          </a:stretch>
        </p:blipFill>
        <p:spPr>
          <a:xfrm>
            <a:off x="489625" y="1823975"/>
            <a:ext cx="8008151" cy="200205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55"/>
          <p:cNvSpPr txBox="1"/>
          <p:nvPr>
            <p:ph type="title"/>
          </p:nvPr>
        </p:nvSpPr>
        <p:spPr>
          <a:xfrm>
            <a:off x="394853" y="273844"/>
            <a:ext cx="8354400" cy="4458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t>Data Moment 9: Ethics</a:t>
            </a:r>
            <a:endParaRPr sz="1600">
              <a:solidFill>
                <a:schemeClr val="accent1"/>
              </a:solidFill>
            </a:endParaRPr>
          </a:p>
          <a:p>
            <a:pPr indent="0" lvl="0" marL="0" rtl="0" algn="l">
              <a:spcBef>
                <a:spcPts val="0"/>
              </a:spcBef>
              <a:spcAft>
                <a:spcPts val="0"/>
              </a:spcAft>
              <a:buNone/>
            </a:pPr>
            <a:r>
              <a:t/>
            </a:r>
            <a:endParaRPr sz="1600">
              <a:solidFill>
                <a:schemeClr val="accent1"/>
              </a:solidFill>
            </a:endParaRPr>
          </a:p>
          <a:p>
            <a:pPr indent="0" lvl="0" marL="0" rtl="0" algn="l">
              <a:spcBef>
                <a:spcPts val="0"/>
              </a:spcBef>
              <a:spcAft>
                <a:spcPts val="0"/>
              </a:spcAft>
              <a:buNone/>
            </a:pPr>
            <a:r>
              <a:rPr lang="en" sz="1600">
                <a:solidFill>
                  <a:schemeClr val="accent1"/>
                </a:solidFill>
              </a:rPr>
              <a:t>Lesson: </a:t>
            </a:r>
            <a:r>
              <a:rPr lang="en" sz="1600"/>
              <a:t>R for Social Scientists </a:t>
            </a:r>
            <a:endParaRPr sz="1600">
              <a:highlight>
                <a:srgbClr val="FFFFFF"/>
              </a:highlight>
            </a:endParaRPr>
          </a:p>
          <a:p>
            <a:pPr indent="0" lvl="0" marL="0" rtl="0" algn="l">
              <a:spcBef>
                <a:spcPts val="0"/>
              </a:spcBef>
              <a:spcAft>
                <a:spcPts val="0"/>
              </a:spcAft>
              <a:buNone/>
            </a:pPr>
            <a:r>
              <a:rPr lang="en" sz="1600">
                <a:solidFill>
                  <a:schemeClr val="accent1"/>
                </a:solidFill>
              </a:rPr>
              <a:t>Episode: </a:t>
            </a:r>
            <a:r>
              <a:rPr lang="en" sz="1600">
                <a:highlight>
                  <a:srgbClr val="FFFFFF"/>
                </a:highlight>
              </a:rPr>
              <a:t>Starting with Data</a:t>
            </a:r>
            <a:endParaRPr sz="1600">
              <a:highlight>
                <a:srgbClr val="FFFFFF"/>
              </a:highlight>
            </a:endParaRPr>
          </a:p>
          <a:p>
            <a:pPr indent="0" lvl="0" marL="0" rtl="0" algn="l">
              <a:spcBef>
                <a:spcPts val="0"/>
              </a:spcBef>
              <a:spcAft>
                <a:spcPts val="0"/>
              </a:spcAft>
              <a:buNone/>
            </a:pPr>
            <a:r>
              <a:t/>
            </a:r>
            <a:endParaRPr sz="1600">
              <a:solidFill>
                <a:srgbClr val="04859B"/>
              </a:solidFill>
              <a:highlight>
                <a:srgbClr val="FFFFFF"/>
              </a:highlight>
            </a:endParaRPr>
          </a:p>
          <a:p>
            <a:pPr indent="0" lvl="0" marL="0" rtl="0" algn="l">
              <a:spcBef>
                <a:spcPts val="0"/>
              </a:spcBef>
              <a:spcAft>
                <a:spcPts val="0"/>
              </a:spcAft>
              <a:buNone/>
            </a:pPr>
            <a:r>
              <a:t/>
            </a:r>
            <a:endParaRPr sz="1700">
              <a:solidFill>
                <a:schemeClr val="accent1"/>
              </a:solidFill>
            </a:endParaRPr>
          </a:p>
        </p:txBody>
      </p:sp>
      <p:pic>
        <p:nvPicPr>
          <p:cNvPr id="297" name="Google Shape;297;p55"/>
          <p:cNvPicPr preferRelativeResize="0"/>
          <p:nvPr/>
        </p:nvPicPr>
        <p:blipFill>
          <a:blip r:embed="rId3">
            <a:alphaModFix/>
          </a:blip>
          <a:stretch>
            <a:fillRect/>
          </a:stretch>
        </p:blipFill>
        <p:spPr>
          <a:xfrm>
            <a:off x="848049" y="1415425"/>
            <a:ext cx="7448000" cy="359265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56"/>
          <p:cNvSpPr txBox="1"/>
          <p:nvPr>
            <p:ph type="title"/>
          </p:nvPr>
        </p:nvSpPr>
        <p:spPr>
          <a:xfrm>
            <a:off x="394853" y="273844"/>
            <a:ext cx="8354400" cy="4458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t>Data Moment 9: Ethics</a:t>
            </a:r>
            <a:endParaRPr sz="1600">
              <a:solidFill>
                <a:schemeClr val="accent1"/>
              </a:solidFill>
            </a:endParaRPr>
          </a:p>
          <a:p>
            <a:pPr indent="0" lvl="0" marL="0" rtl="0" algn="l">
              <a:spcBef>
                <a:spcPts val="0"/>
              </a:spcBef>
              <a:spcAft>
                <a:spcPts val="0"/>
              </a:spcAft>
              <a:buNone/>
            </a:pPr>
            <a:r>
              <a:t/>
            </a:r>
            <a:endParaRPr sz="1600">
              <a:solidFill>
                <a:schemeClr val="accent1"/>
              </a:solidFill>
            </a:endParaRPr>
          </a:p>
          <a:p>
            <a:pPr indent="0" lvl="0" marL="0" rtl="0" algn="l">
              <a:spcBef>
                <a:spcPts val="0"/>
              </a:spcBef>
              <a:spcAft>
                <a:spcPts val="0"/>
              </a:spcAft>
              <a:buNone/>
            </a:pPr>
            <a:r>
              <a:rPr lang="en" sz="1600">
                <a:solidFill>
                  <a:schemeClr val="accent1"/>
                </a:solidFill>
              </a:rPr>
              <a:t>Lesson: </a:t>
            </a:r>
            <a:r>
              <a:rPr lang="en" sz="1600"/>
              <a:t>R for Social Scientists </a:t>
            </a:r>
            <a:endParaRPr sz="1600">
              <a:highlight>
                <a:srgbClr val="FFFFFF"/>
              </a:highlight>
            </a:endParaRPr>
          </a:p>
          <a:p>
            <a:pPr indent="0" lvl="0" marL="0" rtl="0" algn="l">
              <a:spcBef>
                <a:spcPts val="0"/>
              </a:spcBef>
              <a:spcAft>
                <a:spcPts val="0"/>
              </a:spcAft>
              <a:buNone/>
            </a:pPr>
            <a:r>
              <a:rPr lang="en" sz="1600">
                <a:solidFill>
                  <a:schemeClr val="accent1"/>
                </a:solidFill>
              </a:rPr>
              <a:t>Episode: </a:t>
            </a:r>
            <a:r>
              <a:rPr lang="en" sz="1600">
                <a:highlight>
                  <a:srgbClr val="FFFFFF"/>
                </a:highlight>
              </a:rPr>
              <a:t>Starting with Data</a:t>
            </a:r>
            <a:endParaRPr sz="1600">
              <a:highlight>
                <a:srgbClr val="FFFFFF"/>
              </a:highlight>
            </a:endParaRPr>
          </a:p>
          <a:p>
            <a:pPr indent="0" lvl="0" marL="0" rtl="0" algn="l">
              <a:spcBef>
                <a:spcPts val="0"/>
              </a:spcBef>
              <a:spcAft>
                <a:spcPts val="0"/>
              </a:spcAft>
              <a:buNone/>
            </a:pPr>
            <a:r>
              <a:t/>
            </a:r>
            <a:endParaRPr sz="1600">
              <a:solidFill>
                <a:srgbClr val="04859B"/>
              </a:solidFill>
              <a:highlight>
                <a:srgbClr val="FFFFFF"/>
              </a:highlight>
            </a:endParaRPr>
          </a:p>
          <a:p>
            <a:pPr indent="0" lvl="0" marL="0" rtl="0" algn="l">
              <a:spcBef>
                <a:spcPts val="0"/>
              </a:spcBef>
              <a:spcAft>
                <a:spcPts val="0"/>
              </a:spcAft>
              <a:buNone/>
            </a:pPr>
            <a:r>
              <a:t/>
            </a:r>
            <a:endParaRPr sz="1700">
              <a:solidFill>
                <a:schemeClr val="accent1"/>
              </a:solidFill>
            </a:endParaRPr>
          </a:p>
        </p:txBody>
      </p:sp>
      <p:pic>
        <p:nvPicPr>
          <p:cNvPr id="303" name="Google Shape;303;p56"/>
          <p:cNvPicPr preferRelativeResize="0"/>
          <p:nvPr/>
        </p:nvPicPr>
        <p:blipFill>
          <a:blip r:embed="rId3">
            <a:alphaModFix/>
          </a:blip>
          <a:stretch>
            <a:fillRect/>
          </a:stretch>
        </p:blipFill>
        <p:spPr>
          <a:xfrm>
            <a:off x="547763" y="1948000"/>
            <a:ext cx="8048476" cy="18038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30"/>
          <p:cNvSpPr txBox="1"/>
          <p:nvPr>
            <p:ph type="title"/>
          </p:nvPr>
        </p:nvSpPr>
        <p:spPr>
          <a:xfrm>
            <a:off x="394853" y="273844"/>
            <a:ext cx="8354400" cy="4458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t>UCSB Library Carpentry Program</a:t>
            </a:r>
            <a:endParaRPr/>
          </a:p>
        </p:txBody>
      </p:sp>
      <p:sp>
        <p:nvSpPr>
          <p:cNvPr id="137" name="Google Shape;137;p30"/>
          <p:cNvSpPr txBox="1"/>
          <p:nvPr>
            <p:ph idx="2" type="body"/>
          </p:nvPr>
        </p:nvSpPr>
        <p:spPr>
          <a:xfrm>
            <a:off x="531050" y="1071650"/>
            <a:ext cx="7601100" cy="3180000"/>
          </a:xfrm>
          <a:prstGeom prst="rect">
            <a:avLst/>
          </a:prstGeom>
        </p:spPr>
        <p:txBody>
          <a:bodyPr anchorCtr="0" anchor="t" bIns="91425" lIns="91425" spcFirstLastPara="1" rIns="91425" wrap="square" tIns="91425">
            <a:noAutofit/>
          </a:bodyPr>
          <a:lstStyle/>
          <a:p>
            <a:pPr indent="-361950" lvl="0" marL="457200" rtl="0" algn="l">
              <a:lnSpc>
                <a:spcPct val="200000"/>
              </a:lnSpc>
              <a:spcBef>
                <a:spcPts val="0"/>
              </a:spcBef>
              <a:spcAft>
                <a:spcPts val="0"/>
              </a:spcAft>
              <a:buSzPts val="2100"/>
              <a:buChar char="●"/>
            </a:pPr>
            <a:r>
              <a:rPr lang="en"/>
              <a:t>I</a:t>
            </a:r>
            <a:r>
              <a:rPr lang="en"/>
              <a:t>n 4th year</a:t>
            </a:r>
            <a:endParaRPr/>
          </a:p>
          <a:p>
            <a:pPr indent="-361950" lvl="0" marL="457200" rtl="0" algn="l">
              <a:lnSpc>
                <a:spcPct val="200000"/>
              </a:lnSpc>
              <a:spcBef>
                <a:spcPts val="0"/>
              </a:spcBef>
              <a:spcAft>
                <a:spcPts val="0"/>
              </a:spcAft>
              <a:buSzPts val="2100"/>
              <a:buChar char="●"/>
            </a:pPr>
            <a:r>
              <a:rPr lang="en"/>
              <a:t>35 workshops, 400+ learners from 30+ departments</a:t>
            </a:r>
            <a:endParaRPr/>
          </a:p>
          <a:p>
            <a:pPr indent="-361950" lvl="0" marL="457200" rtl="0" algn="l">
              <a:lnSpc>
                <a:spcPct val="200000"/>
              </a:lnSpc>
              <a:spcBef>
                <a:spcPts val="0"/>
              </a:spcBef>
              <a:spcAft>
                <a:spcPts val="0"/>
              </a:spcAft>
              <a:buSzPts val="2100"/>
              <a:buChar char="●"/>
            </a:pPr>
            <a:r>
              <a:rPr lang="en"/>
              <a:t>Ramping up to 8 workshops per quarter</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57"/>
          <p:cNvSpPr txBox="1"/>
          <p:nvPr>
            <p:ph type="title"/>
          </p:nvPr>
        </p:nvSpPr>
        <p:spPr>
          <a:xfrm>
            <a:off x="776288" y="3222918"/>
            <a:ext cx="7886700" cy="8658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a:t>Jam board (Breakout Rooms)</a:t>
            </a:r>
            <a:endParaRPr/>
          </a:p>
        </p:txBody>
      </p:sp>
      <p:sp>
        <p:nvSpPr>
          <p:cNvPr id="309" name="Google Shape;309;p57"/>
          <p:cNvSpPr txBox="1"/>
          <p:nvPr>
            <p:ph idx="1" type="subTitle"/>
          </p:nvPr>
        </p:nvSpPr>
        <p:spPr>
          <a:xfrm>
            <a:off x="805575" y="4052400"/>
            <a:ext cx="4675800" cy="43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58"/>
          <p:cNvSpPr txBox="1"/>
          <p:nvPr>
            <p:ph type="title"/>
          </p:nvPr>
        </p:nvSpPr>
        <p:spPr>
          <a:xfrm>
            <a:off x="623888" y="3070518"/>
            <a:ext cx="7886700" cy="8658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a:t>Thank you! </a:t>
            </a:r>
            <a:endParaRPr/>
          </a:p>
          <a:p>
            <a:pPr indent="0" lvl="0" marL="0" rtl="0" algn="l">
              <a:spcBef>
                <a:spcPts val="0"/>
              </a:spcBef>
              <a:spcAft>
                <a:spcPts val="0"/>
              </a:spcAft>
              <a:buNone/>
            </a:pPr>
            <a:r>
              <a:rPr lang="en"/>
              <a:t>We hope to stay connected!</a:t>
            </a:r>
            <a:endParaRPr/>
          </a:p>
        </p:txBody>
      </p:sp>
      <p:sp>
        <p:nvSpPr>
          <p:cNvPr id="315" name="Google Shape;315;p58"/>
          <p:cNvSpPr txBox="1"/>
          <p:nvPr>
            <p:ph idx="1" type="subTitle"/>
          </p:nvPr>
        </p:nvSpPr>
        <p:spPr>
          <a:xfrm>
            <a:off x="653175" y="3900000"/>
            <a:ext cx="4675800" cy="43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lt1"/>
                </a:solidFill>
                <a:hlinkClick r:id="rId3">
                  <a:extLst>
                    <a:ext uri="{A12FA001-AC4F-418D-AE19-62706E023703}">
                      <ahyp:hlinkClr val="tx"/>
                    </a:ext>
                  </a:extLst>
                </a:hlinkClick>
              </a:rPr>
              <a:t>rds@library.ucsb.edu</a:t>
            </a:r>
            <a:endParaRPr>
              <a:solidFill>
                <a:schemeClr val="lt1"/>
              </a:solidFill>
            </a:endParaRPr>
          </a:p>
          <a:p>
            <a:pPr indent="0" lvl="0" marL="0" rtl="0" algn="l">
              <a:spcBef>
                <a:spcPts val="0"/>
              </a:spcBef>
              <a:spcAft>
                <a:spcPts val="0"/>
              </a:spcAft>
              <a:buNone/>
            </a:pPr>
            <a:r>
              <a:rPr lang="en" u="sng">
                <a:solidFill>
                  <a:schemeClr val="lt1"/>
                </a:solidFill>
                <a:hlinkClick r:id="rId4">
                  <a:extLst>
                    <a:ext uri="{A12FA001-AC4F-418D-AE19-62706E023703}">
                      <ahyp:hlinkClr val="tx"/>
                    </a:ext>
                  </a:extLst>
                </a:hlinkClick>
              </a:rPr>
              <a:t>dreamlab@library.ucsb.edu</a:t>
            </a:r>
            <a:endParaRPr>
              <a:solidFill>
                <a:schemeClr val="lt1"/>
              </a:solidFill>
            </a:endParaRPr>
          </a:p>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31"/>
          <p:cNvSpPr txBox="1"/>
          <p:nvPr>
            <p:ph type="title"/>
          </p:nvPr>
        </p:nvSpPr>
        <p:spPr>
          <a:xfrm>
            <a:off x="394853" y="273844"/>
            <a:ext cx="8354400" cy="4458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t>Our workshops</a:t>
            </a:r>
            <a:endParaRPr/>
          </a:p>
        </p:txBody>
      </p:sp>
      <p:sp>
        <p:nvSpPr>
          <p:cNvPr id="143" name="Google Shape;143;p31"/>
          <p:cNvSpPr txBox="1"/>
          <p:nvPr>
            <p:ph idx="2" type="body"/>
          </p:nvPr>
        </p:nvSpPr>
        <p:spPr>
          <a:xfrm>
            <a:off x="490550" y="876750"/>
            <a:ext cx="8163000" cy="3180000"/>
          </a:xfrm>
          <a:prstGeom prst="rect">
            <a:avLst/>
          </a:prstGeom>
        </p:spPr>
        <p:txBody>
          <a:bodyPr anchorCtr="0" anchor="t" bIns="91425" lIns="91425" spcFirstLastPara="1" rIns="91425" wrap="square" tIns="91425">
            <a:noAutofit/>
          </a:bodyPr>
          <a:lstStyle/>
          <a:p>
            <a:pPr indent="-361950" lvl="0" marL="457200" rtl="0" algn="l">
              <a:lnSpc>
                <a:spcPct val="115000"/>
              </a:lnSpc>
              <a:spcBef>
                <a:spcPts val="0"/>
              </a:spcBef>
              <a:spcAft>
                <a:spcPts val="0"/>
              </a:spcAft>
              <a:buSzPts val="2100"/>
              <a:buChar char="●"/>
            </a:pPr>
            <a:r>
              <a:rPr lang="en"/>
              <a:t>Canonical lessons</a:t>
            </a:r>
            <a:endParaRPr/>
          </a:p>
          <a:p>
            <a:pPr indent="-342900" lvl="1" marL="914400" rtl="0" algn="l">
              <a:lnSpc>
                <a:spcPct val="115000"/>
              </a:lnSpc>
              <a:spcBef>
                <a:spcPts val="0"/>
              </a:spcBef>
              <a:spcAft>
                <a:spcPts val="0"/>
              </a:spcAft>
              <a:buSzPts val="1800"/>
              <a:buChar char="●"/>
            </a:pPr>
            <a:r>
              <a:rPr lang="en"/>
              <a:t>R, Python, Git/Bash, OpenRefine, SQL, …</a:t>
            </a:r>
            <a:endParaRPr/>
          </a:p>
          <a:p>
            <a:pPr indent="0" lvl="0" marL="0" rtl="0" algn="l">
              <a:lnSpc>
                <a:spcPct val="115000"/>
              </a:lnSpc>
              <a:spcBef>
                <a:spcPts val="0"/>
              </a:spcBef>
              <a:spcAft>
                <a:spcPts val="0"/>
              </a:spcAft>
              <a:buNone/>
            </a:pPr>
            <a:r>
              <a:t/>
            </a:r>
            <a:endParaRPr/>
          </a:p>
          <a:p>
            <a:pPr indent="-361950" lvl="0" marL="457200" rtl="0" algn="l">
              <a:lnSpc>
                <a:spcPct val="115000"/>
              </a:lnSpc>
              <a:spcBef>
                <a:spcPts val="0"/>
              </a:spcBef>
              <a:spcAft>
                <a:spcPts val="0"/>
              </a:spcAft>
              <a:buSzPts val="2100"/>
              <a:buChar char="●"/>
            </a:pPr>
            <a:r>
              <a:rPr lang="en"/>
              <a:t>Helping beta testing new lessons</a:t>
            </a:r>
            <a:endParaRPr/>
          </a:p>
          <a:p>
            <a:pPr indent="-342900" lvl="1" marL="914400" rtl="0" algn="l">
              <a:lnSpc>
                <a:spcPct val="115000"/>
              </a:lnSpc>
              <a:spcBef>
                <a:spcPts val="0"/>
              </a:spcBef>
              <a:spcAft>
                <a:spcPts val="0"/>
              </a:spcAft>
              <a:buSzPts val="1800"/>
              <a:buChar char="●"/>
            </a:pPr>
            <a:r>
              <a:rPr lang="en"/>
              <a:t>Geospatial data using R</a:t>
            </a:r>
            <a:endParaRPr/>
          </a:p>
          <a:p>
            <a:pPr indent="-342900" lvl="1" marL="914400" rtl="0" algn="l">
              <a:lnSpc>
                <a:spcPct val="115000"/>
              </a:lnSpc>
              <a:spcBef>
                <a:spcPts val="0"/>
              </a:spcBef>
              <a:spcAft>
                <a:spcPts val="0"/>
              </a:spcAft>
              <a:buSzPts val="1800"/>
              <a:buChar char="●"/>
            </a:pPr>
            <a:r>
              <a:rPr lang="en"/>
              <a:t>Machine learning for tabular data in R</a:t>
            </a:r>
            <a:endParaRPr/>
          </a:p>
          <a:p>
            <a:pPr indent="0" lvl="0" marL="0" rtl="0" algn="l">
              <a:lnSpc>
                <a:spcPct val="115000"/>
              </a:lnSpc>
              <a:spcBef>
                <a:spcPts val="0"/>
              </a:spcBef>
              <a:spcAft>
                <a:spcPts val="0"/>
              </a:spcAft>
              <a:buNone/>
            </a:pPr>
            <a:r>
              <a:t/>
            </a:r>
            <a:endParaRPr/>
          </a:p>
          <a:p>
            <a:pPr indent="-361950" lvl="0" marL="457200" rtl="0" algn="l">
              <a:lnSpc>
                <a:spcPct val="115000"/>
              </a:lnSpc>
              <a:spcBef>
                <a:spcPts val="0"/>
              </a:spcBef>
              <a:spcAft>
                <a:spcPts val="0"/>
              </a:spcAft>
              <a:buSzPts val="2100"/>
              <a:buChar char="●"/>
            </a:pPr>
            <a:r>
              <a:rPr lang="en"/>
              <a:t>Developing new lessons</a:t>
            </a:r>
            <a:endParaRPr/>
          </a:p>
          <a:p>
            <a:pPr indent="-342900" lvl="1" marL="914400" rtl="0" algn="l">
              <a:lnSpc>
                <a:spcPct val="115000"/>
              </a:lnSpc>
              <a:spcBef>
                <a:spcPts val="0"/>
              </a:spcBef>
              <a:spcAft>
                <a:spcPts val="0"/>
              </a:spcAft>
              <a:buSzPts val="1800"/>
              <a:buChar char="●"/>
            </a:pPr>
            <a:r>
              <a:rPr lang="en"/>
              <a:t>Reproducible publications with RStudio</a:t>
            </a:r>
            <a:endParaRPr/>
          </a:p>
          <a:p>
            <a:pPr indent="-342900" lvl="1" marL="914400" rtl="0" algn="l">
              <a:lnSpc>
                <a:spcPct val="115000"/>
              </a:lnSpc>
              <a:spcBef>
                <a:spcPts val="0"/>
              </a:spcBef>
              <a:spcAft>
                <a:spcPts val="0"/>
              </a:spcAft>
              <a:buSzPts val="1800"/>
              <a:buChar char="●"/>
            </a:pPr>
            <a:r>
              <a:rPr lang="en"/>
              <a:t>Harvesting Twitter with Twarc</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32"/>
          <p:cNvSpPr/>
          <p:nvPr/>
        </p:nvSpPr>
        <p:spPr>
          <a:xfrm>
            <a:off x="2971800" y="228600"/>
            <a:ext cx="3200400" cy="3200400"/>
          </a:xfrm>
          <a:prstGeom prst="ellipse">
            <a:avLst/>
          </a:prstGeom>
          <a:solidFill>
            <a:srgbClr val="E06666">
              <a:alpha val="517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32"/>
          <p:cNvSpPr/>
          <p:nvPr/>
        </p:nvSpPr>
        <p:spPr>
          <a:xfrm>
            <a:off x="3962400" y="1828800"/>
            <a:ext cx="3200400" cy="3200400"/>
          </a:xfrm>
          <a:prstGeom prst="ellipse">
            <a:avLst/>
          </a:prstGeom>
          <a:solidFill>
            <a:srgbClr val="6FA8DC">
              <a:alpha val="506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32"/>
          <p:cNvSpPr/>
          <p:nvPr/>
        </p:nvSpPr>
        <p:spPr>
          <a:xfrm>
            <a:off x="1981200" y="1828800"/>
            <a:ext cx="3200400" cy="3200400"/>
          </a:xfrm>
          <a:prstGeom prst="ellipse">
            <a:avLst/>
          </a:prstGeom>
          <a:solidFill>
            <a:srgbClr val="93C47D">
              <a:alpha val="49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32"/>
          <p:cNvSpPr txBox="1"/>
          <p:nvPr/>
        </p:nvSpPr>
        <p:spPr>
          <a:xfrm>
            <a:off x="5033075" y="2620950"/>
            <a:ext cx="3994500" cy="1616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t>RESEARCH DATA MANAGEMENT</a:t>
            </a:r>
            <a:endParaRPr b="1" sz="1800"/>
          </a:p>
          <a:p>
            <a:pPr indent="-323850" lvl="0" marL="457200" rtl="0" algn="l">
              <a:spcBef>
                <a:spcPts val="0"/>
              </a:spcBef>
              <a:spcAft>
                <a:spcPts val="0"/>
              </a:spcAft>
              <a:buSzPts val="1500"/>
              <a:buChar char="●"/>
            </a:pPr>
            <a:r>
              <a:rPr lang="en" sz="1500"/>
              <a:t>Open science &amp; transparency</a:t>
            </a:r>
            <a:endParaRPr sz="1500"/>
          </a:p>
          <a:p>
            <a:pPr indent="-323850" lvl="0" marL="457200" rtl="0" algn="l">
              <a:spcBef>
                <a:spcPts val="0"/>
              </a:spcBef>
              <a:spcAft>
                <a:spcPts val="0"/>
              </a:spcAft>
              <a:buSzPts val="1500"/>
              <a:buChar char="●"/>
            </a:pPr>
            <a:r>
              <a:rPr lang="en" sz="1500"/>
              <a:t>Reproducibility</a:t>
            </a:r>
            <a:endParaRPr sz="1500"/>
          </a:p>
          <a:p>
            <a:pPr indent="-323850" lvl="0" marL="457200" rtl="0" algn="l">
              <a:spcBef>
                <a:spcPts val="0"/>
              </a:spcBef>
              <a:spcAft>
                <a:spcPts val="0"/>
              </a:spcAft>
              <a:buSzPts val="1500"/>
              <a:buChar char="●"/>
            </a:pPr>
            <a:r>
              <a:rPr lang="en" sz="1500"/>
              <a:t>Citation</a:t>
            </a:r>
            <a:endParaRPr sz="1500"/>
          </a:p>
          <a:p>
            <a:pPr indent="-323850" lvl="0" marL="457200" rtl="0" algn="l">
              <a:spcBef>
                <a:spcPts val="0"/>
              </a:spcBef>
              <a:spcAft>
                <a:spcPts val="0"/>
              </a:spcAft>
              <a:buSzPts val="1500"/>
              <a:buChar char="●"/>
            </a:pPr>
            <a:r>
              <a:rPr lang="en" sz="1500"/>
              <a:t>Documentation</a:t>
            </a:r>
            <a:endParaRPr sz="1500"/>
          </a:p>
          <a:p>
            <a:pPr indent="-323850" lvl="0" marL="457200" rtl="0" algn="l">
              <a:spcBef>
                <a:spcPts val="0"/>
              </a:spcBef>
              <a:spcAft>
                <a:spcPts val="0"/>
              </a:spcAft>
              <a:buSzPts val="1500"/>
              <a:buChar char="●"/>
            </a:pPr>
            <a:r>
              <a:rPr lang="en" sz="1500"/>
              <a:t>FAIR data</a:t>
            </a:r>
            <a:endParaRPr sz="1500"/>
          </a:p>
        </p:txBody>
      </p:sp>
      <p:sp>
        <p:nvSpPr>
          <p:cNvPr id="152" name="Google Shape;152;p32"/>
          <p:cNvSpPr txBox="1"/>
          <p:nvPr/>
        </p:nvSpPr>
        <p:spPr>
          <a:xfrm>
            <a:off x="1002725" y="2620950"/>
            <a:ext cx="3668400" cy="184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t>DATA LITERACY</a:t>
            </a:r>
            <a:endParaRPr b="1" sz="1800"/>
          </a:p>
          <a:p>
            <a:pPr indent="-323850" lvl="0" marL="457200" rtl="0" algn="l">
              <a:spcBef>
                <a:spcPts val="0"/>
              </a:spcBef>
              <a:spcAft>
                <a:spcPts val="0"/>
              </a:spcAft>
              <a:buSzPts val="1500"/>
              <a:buChar char="●"/>
            </a:pPr>
            <a:r>
              <a:rPr lang="en" sz="1500"/>
              <a:t>Assessment</a:t>
            </a:r>
            <a:endParaRPr sz="1500"/>
          </a:p>
          <a:p>
            <a:pPr indent="-323850" lvl="0" marL="457200" rtl="0" algn="l">
              <a:spcBef>
                <a:spcPts val="0"/>
              </a:spcBef>
              <a:spcAft>
                <a:spcPts val="0"/>
              </a:spcAft>
              <a:buClr>
                <a:schemeClr val="dk1"/>
              </a:buClr>
              <a:buSzPts val="1500"/>
              <a:buChar char="●"/>
            </a:pPr>
            <a:r>
              <a:rPr lang="en" sz="1500">
                <a:solidFill>
                  <a:schemeClr val="dk1"/>
                </a:solidFill>
              </a:rPr>
              <a:t>Interpretation</a:t>
            </a:r>
            <a:endParaRPr sz="1500">
              <a:solidFill>
                <a:schemeClr val="dk1"/>
              </a:solidFill>
            </a:endParaRPr>
          </a:p>
          <a:p>
            <a:pPr indent="-323850" lvl="0" marL="457200" rtl="0" algn="l">
              <a:spcBef>
                <a:spcPts val="0"/>
              </a:spcBef>
              <a:spcAft>
                <a:spcPts val="0"/>
              </a:spcAft>
              <a:buSzPts val="1500"/>
              <a:buChar char="●"/>
            </a:pPr>
            <a:r>
              <a:rPr lang="en" sz="1500"/>
              <a:t>Applications</a:t>
            </a:r>
            <a:endParaRPr sz="1500"/>
          </a:p>
          <a:p>
            <a:pPr indent="-323850" lvl="0" marL="457200" rtl="0" algn="l">
              <a:spcBef>
                <a:spcPts val="0"/>
              </a:spcBef>
              <a:spcAft>
                <a:spcPts val="0"/>
              </a:spcAft>
              <a:buSzPts val="1500"/>
              <a:buChar char="●"/>
            </a:pPr>
            <a:r>
              <a:rPr lang="en" sz="1500"/>
              <a:t>Uncertainty &amp; limits</a:t>
            </a:r>
            <a:endParaRPr sz="1500"/>
          </a:p>
          <a:p>
            <a:pPr indent="-323850" lvl="0" marL="457200" rtl="0" algn="l">
              <a:spcBef>
                <a:spcPts val="0"/>
              </a:spcBef>
              <a:spcAft>
                <a:spcPts val="0"/>
              </a:spcAft>
              <a:buSzPts val="1500"/>
              <a:buChar char="●"/>
            </a:pPr>
            <a:r>
              <a:rPr lang="en" sz="1500"/>
              <a:t>Communication, incl. visualization</a:t>
            </a:r>
            <a:endParaRPr sz="1500"/>
          </a:p>
          <a:p>
            <a:pPr indent="-323850" lvl="0" marL="457200" rtl="0" algn="l">
              <a:spcBef>
                <a:spcPts val="0"/>
              </a:spcBef>
              <a:spcAft>
                <a:spcPts val="0"/>
              </a:spcAft>
              <a:buSzPts val="1500"/>
              <a:buChar char="●"/>
            </a:pPr>
            <a:r>
              <a:rPr lang="en" sz="1500"/>
              <a:t>Ethics</a:t>
            </a:r>
            <a:endParaRPr sz="1500"/>
          </a:p>
        </p:txBody>
      </p:sp>
      <p:sp>
        <p:nvSpPr>
          <p:cNvPr id="153" name="Google Shape;153;p32"/>
          <p:cNvSpPr txBox="1"/>
          <p:nvPr/>
        </p:nvSpPr>
        <p:spPr>
          <a:xfrm>
            <a:off x="3634350" y="598200"/>
            <a:ext cx="1875300" cy="1154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t>CARPENTRIES</a:t>
            </a:r>
            <a:endParaRPr b="1" sz="1800"/>
          </a:p>
          <a:p>
            <a:pPr indent="-323850" lvl="0" marL="457200" rtl="0" algn="l">
              <a:spcBef>
                <a:spcPts val="0"/>
              </a:spcBef>
              <a:spcAft>
                <a:spcPts val="0"/>
              </a:spcAft>
              <a:buSzPts val="1500"/>
              <a:buChar char="●"/>
            </a:pPr>
            <a:r>
              <a:rPr lang="en" sz="1500"/>
              <a:t>Tools</a:t>
            </a:r>
            <a:endParaRPr sz="1500"/>
          </a:p>
          <a:p>
            <a:pPr indent="-323850" lvl="0" marL="457200" rtl="0" algn="l">
              <a:spcBef>
                <a:spcPts val="0"/>
              </a:spcBef>
              <a:spcAft>
                <a:spcPts val="0"/>
              </a:spcAft>
              <a:buSzPts val="1500"/>
              <a:buChar char="●"/>
            </a:pPr>
            <a:r>
              <a:rPr lang="en" sz="1500"/>
              <a:t>Techniques</a:t>
            </a:r>
            <a:endParaRPr sz="1500"/>
          </a:p>
          <a:p>
            <a:pPr indent="-323850" lvl="0" marL="457200" rtl="0" algn="l">
              <a:spcBef>
                <a:spcPts val="0"/>
              </a:spcBef>
              <a:spcAft>
                <a:spcPts val="0"/>
              </a:spcAft>
              <a:buSzPts val="1500"/>
              <a:buChar char="●"/>
            </a:pPr>
            <a:r>
              <a:rPr lang="en" sz="1500"/>
              <a:t>Skills</a:t>
            </a:r>
            <a:endParaRPr sz="15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33"/>
          <p:cNvSpPr txBox="1"/>
          <p:nvPr>
            <p:ph type="title"/>
          </p:nvPr>
        </p:nvSpPr>
        <p:spPr>
          <a:xfrm>
            <a:off x="776288" y="3222918"/>
            <a:ext cx="7886700" cy="8658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a:t>Menti polls</a:t>
            </a:r>
            <a:endParaRPr/>
          </a:p>
        </p:txBody>
      </p:sp>
      <p:sp>
        <p:nvSpPr>
          <p:cNvPr id="159" name="Google Shape;159;p33"/>
          <p:cNvSpPr txBox="1"/>
          <p:nvPr>
            <p:ph idx="1" type="subTitle"/>
          </p:nvPr>
        </p:nvSpPr>
        <p:spPr>
          <a:xfrm>
            <a:off x="805575" y="4052400"/>
            <a:ext cx="4675800" cy="43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34"/>
          <p:cNvSpPr txBox="1"/>
          <p:nvPr>
            <p:ph type="title"/>
          </p:nvPr>
        </p:nvSpPr>
        <p:spPr>
          <a:xfrm>
            <a:off x="732975" y="385900"/>
            <a:ext cx="7886700" cy="4809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a:t>Workshop Agenda</a:t>
            </a:r>
            <a:endParaRPr/>
          </a:p>
        </p:txBody>
      </p:sp>
      <p:sp>
        <p:nvSpPr>
          <p:cNvPr id="165" name="Google Shape;165;p34"/>
          <p:cNvSpPr txBox="1"/>
          <p:nvPr/>
        </p:nvSpPr>
        <p:spPr>
          <a:xfrm>
            <a:off x="833900" y="1397250"/>
            <a:ext cx="6442800" cy="2447400"/>
          </a:xfrm>
          <a:prstGeom prst="rect">
            <a:avLst/>
          </a:prstGeom>
          <a:noFill/>
          <a:ln>
            <a:noFill/>
          </a:ln>
        </p:spPr>
        <p:txBody>
          <a:bodyPr anchorCtr="0" anchor="t" bIns="91425" lIns="91425" spcFirstLastPara="1" rIns="91425" wrap="square" tIns="91425">
            <a:spAutoFit/>
          </a:bodyPr>
          <a:lstStyle/>
          <a:p>
            <a:pPr indent="-361950" lvl="0" marL="457200" rtl="0" algn="l">
              <a:spcBef>
                <a:spcPts val="0"/>
              </a:spcBef>
              <a:spcAft>
                <a:spcPts val="0"/>
              </a:spcAft>
              <a:buClr>
                <a:schemeClr val="lt1"/>
              </a:buClr>
              <a:buSzPts val="2100"/>
              <a:buAutoNum type="arabicPeriod"/>
            </a:pPr>
            <a:r>
              <a:rPr lang="en" sz="2100" strike="sngStrike">
                <a:solidFill>
                  <a:schemeClr val="lt1"/>
                </a:solidFill>
              </a:rPr>
              <a:t>Intro (Who are we and Motivation)</a:t>
            </a:r>
            <a:endParaRPr sz="2100" strike="sngStrike">
              <a:solidFill>
                <a:schemeClr val="lt1"/>
              </a:solidFill>
            </a:endParaRPr>
          </a:p>
          <a:p>
            <a:pPr indent="-361950" lvl="0" marL="457200" rtl="0" algn="l">
              <a:spcBef>
                <a:spcPts val="0"/>
              </a:spcBef>
              <a:spcAft>
                <a:spcPts val="0"/>
              </a:spcAft>
              <a:buClr>
                <a:schemeClr val="lt1"/>
              </a:buClr>
              <a:buSzPts val="2100"/>
              <a:buAutoNum type="arabicPeriod"/>
            </a:pPr>
            <a:r>
              <a:rPr lang="en" sz="2100" strike="sngStrike">
                <a:solidFill>
                  <a:schemeClr val="lt1"/>
                </a:solidFill>
              </a:rPr>
              <a:t>Menti polls (Getting to know you a bit)</a:t>
            </a:r>
            <a:endParaRPr sz="2100" strike="sngStrike">
              <a:solidFill>
                <a:schemeClr val="lt1"/>
              </a:solidFill>
            </a:endParaRPr>
          </a:p>
          <a:p>
            <a:pPr indent="-361950" lvl="0" marL="457200" rtl="0" algn="l">
              <a:spcBef>
                <a:spcPts val="0"/>
              </a:spcBef>
              <a:spcAft>
                <a:spcPts val="0"/>
              </a:spcAft>
              <a:buClr>
                <a:schemeClr val="lt1"/>
              </a:buClr>
              <a:buSzPts val="2100"/>
              <a:buAutoNum type="arabicPeriod"/>
            </a:pPr>
            <a:r>
              <a:rPr lang="en" sz="2100">
                <a:solidFill>
                  <a:schemeClr val="lt1"/>
                </a:solidFill>
              </a:rPr>
              <a:t>Jam board - Data Literacy (All)</a:t>
            </a:r>
            <a:endParaRPr sz="2100">
              <a:solidFill>
                <a:schemeClr val="lt1"/>
              </a:solidFill>
            </a:endParaRPr>
          </a:p>
          <a:p>
            <a:pPr indent="-361950" lvl="0" marL="457200" rtl="0" algn="l">
              <a:spcBef>
                <a:spcPts val="0"/>
              </a:spcBef>
              <a:spcAft>
                <a:spcPts val="0"/>
              </a:spcAft>
              <a:buClr>
                <a:schemeClr val="lt1"/>
              </a:buClr>
              <a:buSzPts val="2100"/>
              <a:buAutoNum type="arabicPeriod"/>
            </a:pPr>
            <a:r>
              <a:rPr lang="en" sz="2100">
                <a:solidFill>
                  <a:schemeClr val="lt1"/>
                </a:solidFill>
              </a:rPr>
              <a:t>Our ideas (Data Moment!)</a:t>
            </a:r>
            <a:endParaRPr sz="2100">
              <a:solidFill>
                <a:schemeClr val="lt1"/>
              </a:solidFill>
            </a:endParaRPr>
          </a:p>
          <a:p>
            <a:pPr indent="-361950" lvl="0" marL="457200" rtl="0" algn="l">
              <a:spcBef>
                <a:spcPts val="0"/>
              </a:spcBef>
              <a:spcAft>
                <a:spcPts val="0"/>
              </a:spcAft>
              <a:buClr>
                <a:schemeClr val="lt1"/>
              </a:buClr>
              <a:buSzPts val="2100"/>
              <a:buAutoNum type="arabicPeriod"/>
            </a:pPr>
            <a:r>
              <a:rPr lang="en" sz="2100">
                <a:solidFill>
                  <a:schemeClr val="lt1"/>
                </a:solidFill>
              </a:rPr>
              <a:t>Jam board (Breakout Rooms)</a:t>
            </a:r>
            <a:endParaRPr sz="2100">
              <a:solidFill>
                <a:schemeClr val="lt1"/>
              </a:solidFill>
            </a:endParaRPr>
          </a:p>
          <a:p>
            <a:pPr indent="-361950" lvl="0" marL="457200" rtl="0" algn="l">
              <a:spcBef>
                <a:spcPts val="0"/>
              </a:spcBef>
              <a:spcAft>
                <a:spcPts val="0"/>
              </a:spcAft>
              <a:buClr>
                <a:schemeClr val="lt1"/>
              </a:buClr>
              <a:buSzPts val="2100"/>
              <a:buAutoNum type="arabicPeriod"/>
            </a:pPr>
            <a:r>
              <a:rPr lang="en" sz="2100">
                <a:solidFill>
                  <a:schemeClr val="lt1"/>
                </a:solidFill>
              </a:rPr>
              <a:t>Reporting</a:t>
            </a:r>
            <a:endParaRPr sz="2100">
              <a:solidFill>
                <a:schemeClr val="lt1"/>
              </a:solidFill>
            </a:endParaRPr>
          </a:p>
          <a:p>
            <a:pPr indent="-361950" lvl="0" marL="457200" rtl="0" algn="l">
              <a:spcBef>
                <a:spcPts val="0"/>
              </a:spcBef>
              <a:spcAft>
                <a:spcPts val="0"/>
              </a:spcAft>
              <a:buClr>
                <a:schemeClr val="lt1"/>
              </a:buClr>
              <a:buSzPts val="2100"/>
              <a:buAutoNum type="arabicPeriod"/>
            </a:pPr>
            <a:r>
              <a:rPr lang="en" sz="2100">
                <a:solidFill>
                  <a:schemeClr val="lt1"/>
                </a:solidFill>
              </a:rPr>
              <a:t>Wrap-up</a:t>
            </a:r>
            <a:endParaRPr sz="2100">
              <a:solidFill>
                <a:schemeClr val="l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35"/>
          <p:cNvSpPr txBox="1"/>
          <p:nvPr>
            <p:ph type="title"/>
          </p:nvPr>
        </p:nvSpPr>
        <p:spPr>
          <a:xfrm>
            <a:off x="776288" y="3222918"/>
            <a:ext cx="7886700" cy="8658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a:t>J</a:t>
            </a:r>
            <a:r>
              <a:rPr lang="en"/>
              <a:t>am board (All)</a:t>
            </a:r>
            <a:endParaRPr/>
          </a:p>
        </p:txBody>
      </p:sp>
      <p:sp>
        <p:nvSpPr>
          <p:cNvPr id="171" name="Google Shape;171;p35"/>
          <p:cNvSpPr txBox="1"/>
          <p:nvPr>
            <p:ph idx="1" type="subTitle"/>
          </p:nvPr>
        </p:nvSpPr>
        <p:spPr>
          <a:xfrm>
            <a:off x="805575" y="4052400"/>
            <a:ext cx="4675800" cy="43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6"/>
          <p:cNvSpPr txBox="1"/>
          <p:nvPr>
            <p:ph type="title"/>
          </p:nvPr>
        </p:nvSpPr>
        <p:spPr>
          <a:xfrm>
            <a:off x="394853" y="273844"/>
            <a:ext cx="8354400" cy="4458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t>Idea: build on callout mechanism</a:t>
            </a:r>
            <a:endParaRPr/>
          </a:p>
        </p:txBody>
      </p:sp>
      <p:pic>
        <p:nvPicPr>
          <p:cNvPr id="177" name="Google Shape;177;p36"/>
          <p:cNvPicPr preferRelativeResize="0"/>
          <p:nvPr/>
        </p:nvPicPr>
        <p:blipFill>
          <a:blip r:embed="rId3">
            <a:alphaModFix/>
          </a:blip>
          <a:stretch>
            <a:fillRect/>
          </a:stretch>
        </p:blipFill>
        <p:spPr>
          <a:xfrm>
            <a:off x="931375" y="799525"/>
            <a:ext cx="7482448" cy="3680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UC Santa Barbara Theme">
  <a:themeElements>
    <a:clrScheme name="UC Santa Barbara">
      <a:dk1>
        <a:srgbClr val="000000"/>
      </a:dk1>
      <a:lt1>
        <a:srgbClr val="FFFFFF"/>
      </a:lt1>
      <a:dk2>
        <a:srgbClr val="003660"/>
      </a:dk2>
      <a:lt2>
        <a:srgbClr val="FEBC11"/>
      </a:lt2>
      <a:accent1>
        <a:srgbClr val="04859B"/>
      </a:accent1>
      <a:accent2>
        <a:srgbClr val="798D38"/>
      </a:accent2>
      <a:accent3>
        <a:srgbClr val="0BA89A"/>
      </a:accent3>
      <a:accent4>
        <a:srgbClr val="EF5645"/>
      </a:accent4>
      <a:accent5>
        <a:srgbClr val="9CBEBE"/>
      </a:accent5>
      <a:accent6>
        <a:srgbClr val="DCD6CC"/>
      </a:accent6>
      <a:hlink>
        <a:srgbClr val="07518C"/>
      </a:hlink>
      <a:folHlink>
        <a:srgbClr val="A1AFB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